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49" r:id="rId1"/>
  </p:sldMasterIdLst>
  <p:notesMasterIdLst>
    <p:notesMasterId r:id="rId29"/>
  </p:notesMasterIdLst>
  <p:handoutMasterIdLst>
    <p:handoutMasterId r:id="rId30"/>
  </p:handoutMasterIdLst>
  <p:sldIdLst>
    <p:sldId id="264" r:id="rId2"/>
    <p:sldId id="903" r:id="rId3"/>
    <p:sldId id="905" r:id="rId4"/>
    <p:sldId id="906" r:id="rId5"/>
    <p:sldId id="907" r:id="rId6"/>
    <p:sldId id="908" r:id="rId7"/>
    <p:sldId id="909" r:id="rId8"/>
    <p:sldId id="279" r:id="rId9"/>
    <p:sldId id="280" r:id="rId10"/>
    <p:sldId id="281" r:id="rId11"/>
    <p:sldId id="282" r:id="rId12"/>
    <p:sldId id="283" r:id="rId13"/>
    <p:sldId id="284" r:id="rId14"/>
    <p:sldId id="285" r:id="rId15"/>
    <p:sldId id="376" r:id="rId16"/>
    <p:sldId id="910" r:id="rId17"/>
    <p:sldId id="911" r:id="rId18"/>
    <p:sldId id="912" r:id="rId19"/>
    <p:sldId id="914" r:id="rId20"/>
    <p:sldId id="915" r:id="rId21"/>
    <p:sldId id="916" r:id="rId22"/>
    <p:sldId id="917" r:id="rId23"/>
    <p:sldId id="918" r:id="rId24"/>
    <p:sldId id="919" r:id="rId25"/>
    <p:sldId id="920" r:id="rId26"/>
    <p:sldId id="921" r:id="rId27"/>
    <p:sldId id="922" r:id="rId28"/>
  </p:sldIdLst>
  <p:sldSz cx="9144000" cy="6858000" type="screen4x3"/>
  <p:notesSz cx="7010400" cy="92964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800" kern="1200">
        <a:solidFill>
          <a:schemeClr val="tx1"/>
        </a:solidFill>
        <a:latin typeface="Arial" charset="0"/>
        <a:ea typeface="ＭＳ Ｐゴシック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800"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800"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800"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800"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Arial" charset="0"/>
        <a:ea typeface="ＭＳ Ｐゴシック" charset="-128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Arial" charset="0"/>
        <a:ea typeface="ＭＳ Ｐゴシック" charset="-128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Arial" charset="0"/>
        <a:ea typeface="ＭＳ Ｐゴシック" charset="-128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Arial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 userDrawn="1">
          <p15:clr>
            <a:srgbClr val="A4A3A4"/>
          </p15:clr>
        </p15:guide>
        <p15:guide id="2" pos="2208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ang494" initials="y" lastIdx="11" clrIdx="0">
    <p:extLst>
      <p:ext uri="{19B8F6BF-5375-455C-9EA6-DF929625EA0E}">
        <p15:presenceInfo xmlns:p15="http://schemas.microsoft.com/office/powerpoint/2012/main" userId="yang494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2" frameSlides="1"/>
  <p:clrMru>
    <a:srgbClr val="0000FF"/>
    <a:srgbClr val="00A650"/>
    <a:srgbClr val="FFFF99"/>
    <a:srgbClr val="0071BC"/>
    <a:srgbClr val="7B9F07"/>
    <a:srgbClr val="B02A30"/>
    <a:srgbClr val="B88800"/>
    <a:srgbClr val="47A600"/>
    <a:srgbClr val="5FA501"/>
    <a:srgbClr val="32717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10" autoAdjust="0"/>
    <p:restoredTop sz="97703" autoAdjust="0"/>
  </p:normalViewPr>
  <p:slideViewPr>
    <p:cSldViewPr snapToGrid="0">
      <p:cViewPr varScale="1">
        <p:scale>
          <a:sx n="57" d="100"/>
          <a:sy n="57" d="100"/>
        </p:scale>
        <p:origin x="1420" y="3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48" y="18570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-2992"/>
    </p:cViewPr>
  </p:sorterViewPr>
  <p:notesViewPr>
    <p:cSldViewPr snapToGrid="0">
      <p:cViewPr varScale="1">
        <p:scale>
          <a:sx n="52" d="100"/>
          <a:sy n="52" d="100"/>
        </p:scale>
        <p:origin x="-1716" y="-96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9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png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image" Target="../media/image12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67.wmf"/><Relationship Id="rId2" Type="http://schemas.openxmlformats.org/officeDocument/2006/relationships/image" Target="../media/image66.wmf"/><Relationship Id="rId1" Type="http://schemas.openxmlformats.org/officeDocument/2006/relationships/image" Target="../media/image65.wmf"/><Relationship Id="rId4" Type="http://schemas.openxmlformats.org/officeDocument/2006/relationships/image" Target="../media/image68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2"/>
            <a:ext cx="3046413" cy="455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80" tIns="45690" rIns="91380" bIns="45690" numCol="1" anchor="t" anchorCtr="0" compatLnSpc="1">
            <a:prstTxWarp prst="textNoShape">
              <a:avLst/>
            </a:prstTxWarp>
          </a:bodyPr>
          <a:lstStyle>
            <a:lvl1pPr>
              <a:defRPr sz="11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63988" y="2"/>
            <a:ext cx="3046412" cy="455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80" tIns="45690" rIns="91380" bIns="45690" numCol="1" anchor="t" anchorCtr="0" compatLnSpc="1">
            <a:prstTxWarp prst="textNoShape">
              <a:avLst/>
            </a:prstTxWarp>
          </a:bodyPr>
          <a:lstStyle>
            <a:lvl1pPr algn="r">
              <a:defRPr sz="11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379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40788"/>
            <a:ext cx="3046413" cy="455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80" tIns="45690" rIns="91380" bIns="45690" numCol="1" anchor="b" anchorCtr="0" compatLnSpc="1">
            <a:prstTxWarp prst="textNoShape">
              <a:avLst/>
            </a:prstTxWarp>
          </a:bodyPr>
          <a:lstStyle>
            <a:lvl1pPr>
              <a:defRPr sz="11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379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63988" y="8840788"/>
            <a:ext cx="3046412" cy="455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80" tIns="45690" rIns="91380" bIns="45690" numCol="1" anchor="b" anchorCtr="0" compatLnSpc="1">
            <a:prstTxWarp prst="textNoShape">
              <a:avLst/>
            </a:prstTxWarp>
          </a:bodyPr>
          <a:lstStyle>
            <a:lvl1pPr algn="r">
              <a:defRPr sz="1100"/>
            </a:lvl1pPr>
          </a:lstStyle>
          <a:p>
            <a:pPr>
              <a:defRPr/>
            </a:pPr>
            <a:fld id="{972F1B26-DECD-41ED-AD78-E45F27AB97F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719241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" y="0"/>
            <a:ext cx="3036888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3115" tIns="46556" rIns="93115" bIns="46556" numCol="1" anchor="t" anchorCtr="0" compatLnSpc="1">
            <a:prstTxWarp prst="textNoShape">
              <a:avLst/>
            </a:prstTxWarp>
          </a:bodyPr>
          <a:lstStyle>
            <a:lvl1pPr defTabSz="931589">
              <a:defRPr sz="11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73515" y="0"/>
            <a:ext cx="3036887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3115" tIns="46556" rIns="93115" bIns="46556" numCol="1" anchor="t" anchorCtr="0" compatLnSpc="1">
            <a:prstTxWarp prst="textNoShape">
              <a:avLst/>
            </a:prstTxWarp>
          </a:bodyPr>
          <a:lstStyle>
            <a:lvl1pPr algn="r" defTabSz="931589">
              <a:defRPr sz="11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1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81100" y="696913"/>
            <a:ext cx="4648200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14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35040" y="4416427"/>
            <a:ext cx="5140325" cy="4183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3115" tIns="46556" rIns="93115" bIns="4655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15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2" y="8831265"/>
            <a:ext cx="3036888" cy="46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3115" tIns="46556" rIns="93115" bIns="46556" numCol="1" anchor="b" anchorCtr="0" compatLnSpc="1">
            <a:prstTxWarp prst="textNoShape">
              <a:avLst/>
            </a:prstTxWarp>
          </a:bodyPr>
          <a:lstStyle>
            <a:lvl1pPr defTabSz="931589">
              <a:defRPr sz="11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15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3515" y="8831265"/>
            <a:ext cx="3036887" cy="46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3115" tIns="46556" rIns="93115" bIns="46556" numCol="1" anchor="b" anchorCtr="0" compatLnSpc="1">
            <a:prstTxWarp prst="textNoShape">
              <a:avLst/>
            </a:prstTxWarp>
          </a:bodyPr>
          <a:lstStyle>
            <a:lvl1pPr algn="r" defTabSz="931589">
              <a:defRPr sz="1100"/>
            </a:lvl1pPr>
          </a:lstStyle>
          <a:p>
            <a:pPr>
              <a:defRPr/>
            </a:pPr>
            <a:fld id="{A6E9A276-2B14-42AC-884B-EC73CBBF17F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802098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27" charset="0"/>
        <a:ea typeface="ＭＳ Ｐゴシック" pitchFamily="-112" charset="-128"/>
        <a:cs typeface="ＭＳ Ｐゴシック" pitchFamily="-112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27" charset="0"/>
        <a:ea typeface="ＭＳ Ｐゴシック" charset="-128"/>
        <a:cs typeface="MS PGothic" pitchFamily="34" charset="-128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27" charset="0"/>
        <a:ea typeface="ＭＳ Ｐゴシック" charset="-128"/>
        <a:cs typeface="MS PGothic" pitchFamily="34" charset="-128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27" charset="0"/>
        <a:ea typeface="ＭＳ Ｐゴシック" charset="-128"/>
        <a:cs typeface="MS PGothic" pitchFamily="34" charset="-128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27" charset="0"/>
        <a:ea typeface="ＭＳ Ｐゴシック" charset="-128"/>
        <a:cs typeface="MS PGothic" pitchFamily="34" charset="-128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6E9A276-2B14-42AC-884B-EC73CBBF17F6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7093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Slide Image Placeholder 1">
            <a:extLst>
              <a:ext uri="{FF2B5EF4-FFF2-40B4-BE49-F238E27FC236}">
                <a16:creationId xmlns:a16="http://schemas.microsoft.com/office/drawing/2014/main" id="{EAAD800B-8E82-4C3B-9AF9-C0FB022FC76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1379" name="Notes Placeholder 2">
            <a:extLst>
              <a:ext uri="{FF2B5EF4-FFF2-40B4-BE49-F238E27FC236}">
                <a16:creationId xmlns:a16="http://schemas.microsoft.com/office/drawing/2014/main" id="{CBB1C2B9-4234-4179-8E34-20133CF7FB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01380" name="Slide Number Placeholder 3">
            <a:extLst>
              <a:ext uri="{FF2B5EF4-FFF2-40B4-BE49-F238E27FC236}">
                <a16:creationId xmlns:a16="http://schemas.microsoft.com/office/drawing/2014/main" id="{309E78AD-2347-455C-B899-5FC01832078C}"/>
              </a:ext>
            </a:extLst>
          </p:cNvPr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</a:pPr>
            <a:fld id="{2EA1C780-8070-4E57-AB37-CF394DB36DC4}" type="slidenum">
              <a:rPr lang="en-US" altLang="en-US" b="0">
                <a:latin typeface="Times New Roman" panose="02020603050405020304" pitchFamily="18" charset="0"/>
              </a:rPr>
              <a:pPr algn="r">
                <a:lnSpc>
                  <a:spcPct val="100000"/>
                </a:lnSpc>
                <a:spcBef>
                  <a:spcPct val="0"/>
                </a:spcBef>
              </a:pPr>
              <a:t>8</a:t>
            </a:fld>
            <a:endParaRPr lang="en-US" altLang="en-US" b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Slide Image Placeholder 1">
            <a:extLst>
              <a:ext uri="{FF2B5EF4-FFF2-40B4-BE49-F238E27FC236}">
                <a16:creationId xmlns:a16="http://schemas.microsoft.com/office/drawing/2014/main" id="{718FA85D-B47E-4B75-9083-BA175326D66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2403" name="Notes Placeholder 2">
            <a:extLst>
              <a:ext uri="{FF2B5EF4-FFF2-40B4-BE49-F238E27FC236}">
                <a16:creationId xmlns:a16="http://schemas.microsoft.com/office/drawing/2014/main" id="{2F47AAEC-BA57-49D3-97DB-7B19F71A31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02404" name="Slide Number Placeholder 3">
            <a:extLst>
              <a:ext uri="{FF2B5EF4-FFF2-40B4-BE49-F238E27FC236}">
                <a16:creationId xmlns:a16="http://schemas.microsoft.com/office/drawing/2014/main" id="{148EB876-847E-421B-8FD8-9B16C880248F}"/>
              </a:ext>
            </a:extLst>
          </p:cNvPr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</a:pPr>
            <a:fld id="{04A80AEE-7CE8-4DFD-8FB1-2F48FE788285}" type="slidenum">
              <a:rPr lang="en-US" altLang="en-US" b="0">
                <a:latin typeface="Times New Roman" panose="02020603050405020304" pitchFamily="18" charset="0"/>
              </a:rPr>
              <a:pPr algn="r">
                <a:lnSpc>
                  <a:spcPct val="100000"/>
                </a:lnSpc>
                <a:spcBef>
                  <a:spcPct val="0"/>
                </a:spcBef>
              </a:pPr>
              <a:t>9</a:t>
            </a:fld>
            <a:endParaRPr lang="en-US" altLang="en-US" b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Slide Image Placeholder 1">
            <a:extLst>
              <a:ext uri="{FF2B5EF4-FFF2-40B4-BE49-F238E27FC236}">
                <a16:creationId xmlns:a16="http://schemas.microsoft.com/office/drawing/2014/main" id="{02C928E9-DC9D-4F27-AA60-4FA28045738A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3427" name="Notes Placeholder 2">
            <a:extLst>
              <a:ext uri="{FF2B5EF4-FFF2-40B4-BE49-F238E27FC236}">
                <a16:creationId xmlns:a16="http://schemas.microsoft.com/office/drawing/2014/main" id="{F13E5291-0025-4BD0-A206-D37B0AD687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03428" name="Slide Number Placeholder 3">
            <a:extLst>
              <a:ext uri="{FF2B5EF4-FFF2-40B4-BE49-F238E27FC236}">
                <a16:creationId xmlns:a16="http://schemas.microsoft.com/office/drawing/2014/main" id="{FFF93500-59E0-46DD-8EEC-EA163DDDC4F7}"/>
              </a:ext>
            </a:extLst>
          </p:cNvPr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</a:pPr>
            <a:fld id="{4B5446E3-CA3E-4D10-8E80-093875045E4A}" type="slidenum">
              <a:rPr lang="en-US" altLang="en-US" b="0">
                <a:latin typeface="Times New Roman" panose="02020603050405020304" pitchFamily="18" charset="0"/>
              </a:rPr>
              <a:pPr algn="r">
                <a:lnSpc>
                  <a:spcPct val="100000"/>
                </a:lnSpc>
                <a:spcBef>
                  <a:spcPct val="0"/>
                </a:spcBef>
              </a:pPr>
              <a:t>10</a:t>
            </a:fld>
            <a:endParaRPr lang="en-US" altLang="en-US" b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Slide Image Placeholder 1">
            <a:extLst>
              <a:ext uri="{FF2B5EF4-FFF2-40B4-BE49-F238E27FC236}">
                <a16:creationId xmlns:a16="http://schemas.microsoft.com/office/drawing/2014/main" id="{B63D228C-6E03-4302-9E25-1B3D7DBF59F0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4451" name="Notes Placeholder 2">
            <a:extLst>
              <a:ext uri="{FF2B5EF4-FFF2-40B4-BE49-F238E27FC236}">
                <a16:creationId xmlns:a16="http://schemas.microsoft.com/office/drawing/2014/main" id="{04D04C73-B4F2-4AA3-9EA0-17519B5D42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04452" name="Slide Number Placeholder 3">
            <a:extLst>
              <a:ext uri="{FF2B5EF4-FFF2-40B4-BE49-F238E27FC236}">
                <a16:creationId xmlns:a16="http://schemas.microsoft.com/office/drawing/2014/main" id="{1A02D841-2490-420A-AA60-D2FD9E9C5A03}"/>
              </a:ext>
            </a:extLst>
          </p:cNvPr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</a:pPr>
            <a:fld id="{6C58BAF3-301F-4073-977C-7A72CDC0E3A1}" type="slidenum">
              <a:rPr lang="en-US" altLang="en-US" b="0">
                <a:latin typeface="Times New Roman" panose="02020603050405020304" pitchFamily="18" charset="0"/>
              </a:rPr>
              <a:pPr algn="r">
                <a:lnSpc>
                  <a:spcPct val="100000"/>
                </a:lnSpc>
                <a:spcBef>
                  <a:spcPct val="0"/>
                </a:spcBef>
              </a:pPr>
              <a:t>11</a:t>
            </a:fld>
            <a:endParaRPr lang="en-US" altLang="en-US" b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Slide Image Placeholder 1">
            <a:extLst>
              <a:ext uri="{FF2B5EF4-FFF2-40B4-BE49-F238E27FC236}">
                <a16:creationId xmlns:a16="http://schemas.microsoft.com/office/drawing/2014/main" id="{91DEFE6D-8DD1-4162-B20A-153C6FCA94E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5475" name="Notes Placeholder 2">
            <a:extLst>
              <a:ext uri="{FF2B5EF4-FFF2-40B4-BE49-F238E27FC236}">
                <a16:creationId xmlns:a16="http://schemas.microsoft.com/office/drawing/2014/main" id="{99F31B5E-C846-4B4E-9876-CA567C04B0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05476" name="Slide Number Placeholder 3">
            <a:extLst>
              <a:ext uri="{FF2B5EF4-FFF2-40B4-BE49-F238E27FC236}">
                <a16:creationId xmlns:a16="http://schemas.microsoft.com/office/drawing/2014/main" id="{77860246-7D4E-4502-B51C-E950D3BF552A}"/>
              </a:ext>
            </a:extLst>
          </p:cNvPr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</a:pPr>
            <a:fld id="{923D3826-2493-423B-80F4-4E388E18D1D0}" type="slidenum">
              <a:rPr lang="en-US" altLang="en-US" b="0">
                <a:latin typeface="Times New Roman" panose="02020603050405020304" pitchFamily="18" charset="0"/>
              </a:rPr>
              <a:pPr algn="r">
                <a:lnSpc>
                  <a:spcPct val="100000"/>
                </a:lnSpc>
                <a:spcBef>
                  <a:spcPct val="0"/>
                </a:spcBef>
              </a:pPr>
              <a:t>12</a:t>
            </a:fld>
            <a:endParaRPr lang="en-US" altLang="en-US" b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Slide Image Placeholder 1">
            <a:extLst>
              <a:ext uri="{FF2B5EF4-FFF2-40B4-BE49-F238E27FC236}">
                <a16:creationId xmlns:a16="http://schemas.microsoft.com/office/drawing/2014/main" id="{4B485EDA-A7E9-4106-889D-8E478693C9C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6499" name="Notes Placeholder 2">
            <a:extLst>
              <a:ext uri="{FF2B5EF4-FFF2-40B4-BE49-F238E27FC236}">
                <a16:creationId xmlns:a16="http://schemas.microsoft.com/office/drawing/2014/main" id="{8C1D634A-6C10-44D1-A269-450AE80601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06500" name="Slide Number Placeholder 3">
            <a:extLst>
              <a:ext uri="{FF2B5EF4-FFF2-40B4-BE49-F238E27FC236}">
                <a16:creationId xmlns:a16="http://schemas.microsoft.com/office/drawing/2014/main" id="{C241B69A-6C0E-4A81-9998-1FFF7FE7CE91}"/>
              </a:ext>
            </a:extLst>
          </p:cNvPr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</a:pPr>
            <a:fld id="{01D7B62F-FCFF-4803-B289-B07DE1C8C966}" type="slidenum">
              <a:rPr lang="en-US" altLang="en-US" b="0">
                <a:latin typeface="Times New Roman" panose="02020603050405020304" pitchFamily="18" charset="0"/>
              </a:rPr>
              <a:pPr algn="r">
                <a:lnSpc>
                  <a:spcPct val="100000"/>
                </a:lnSpc>
                <a:spcBef>
                  <a:spcPct val="0"/>
                </a:spcBef>
              </a:pPr>
              <a:t>13</a:t>
            </a:fld>
            <a:endParaRPr lang="en-US" altLang="en-US" b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Slide Image Placeholder 1">
            <a:extLst>
              <a:ext uri="{FF2B5EF4-FFF2-40B4-BE49-F238E27FC236}">
                <a16:creationId xmlns:a16="http://schemas.microsoft.com/office/drawing/2014/main" id="{7C9B23F2-ABA5-46A1-853B-75FC8735C45A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7523" name="Notes Placeholder 2">
            <a:extLst>
              <a:ext uri="{FF2B5EF4-FFF2-40B4-BE49-F238E27FC236}">
                <a16:creationId xmlns:a16="http://schemas.microsoft.com/office/drawing/2014/main" id="{84FA3572-3231-4CFE-BF44-3502423C1A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07524" name="Slide Number Placeholder 3">
            <a:extLst>
              <a:ext uri="{FF2B5EF4-FFF2-40B4-BE49-F238E27FC236}">
                <a16:creationId xmlns:a16="http://schemas.microsoft.com/office/drawing/2014/main" id="{269F4492-70A8-4AFB-A449-DD431F4ECA5D}"/>
              </a:ext>
            </a:extLst>
          </p:cNvPr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</a:pPr>
            <a:fld id="{1C2544A2-49D5-4643-8ED6-649D2FAF411C}" type="slidenum">
              <a:rPr lang="en-US" altLang="en-US" b="0">
                <a:latin typeface="Times New Roman" panose="02020603050405020304" pitchFamily="18" charset="0"/>
              </a:rPr>
              <a:pPr algn="r">
                <a:lnSpc>
                  <a:spcPct val="100000"/>
                </a:lnSpc>
                <a:spcBef>
                  <a:spcPct val="0"/>
                </a:spcBef>
              </a:pPr>
              <a:t>14</a:t>
            </a:fld>
            <a:endParaRPr lang="en-US" altLang="en-US" b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Slide Image Placeholder 1">
            <a:extLst>
              <a:ext uri="{FF2B5EF4-FFF2-40B4-BE49-F238E27FC236}">
                <a16:creationId xmlns:a16="http://schemas.microsoft.com/office/drawing/2014/main" id="{2921FAA1-CDFF-4A07-989C-9AB0CDD8833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9571" name="Notes Placeholder 2">
            <a:extLst>
              <a:ext uri="{FF2B5EF4-FFF2-40B4-BE49-F238E27FC236}">
                <a16:creationId xmlns:a16="http://schemas.microsoft.com/office/drawing/2014/main" id="{1EE25AE0-CAAB-46DF-9784-DE97368A66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09572" name="Slide Number Placeholder 3">
            <a:extLst>
              <a:ext uri="{FF2B5EF4-FFF2-40B4-BE49-F238E27FC236}">
                <a16:creationId xmlns:a16="http://schemas.microsoft.com/office/drawing/2014/main" id="{B7304CED-4CCA-4167-AB57-C2890E375A9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5BB31B8F-3E81-407E-819B-3C77E995A2FF}" type="slidenum">
              <a:rPr lang="en-US" altLang="en-US"/>
              <a:pPr algn="r" eaLnBrk="1" hangingPunct="1">
                <a:spcBef>
                  <a:spcPct val="0"/>
                </a:spcBef>
              </a:pPr>
              <a:t>15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Rectangle 4"/>
          <p:cNvSpPr>
            <a:spLocks noGrp="1" noChangeArrowheads="1"/>
          </p:cNvSpPr>
          <p:nvPr>
            <p:ph type="ctrTitle" sz="quarter"/>
          </p:nvPr>
        </p:nvSpPr>
        <p:spPr>
          <a:xfrm>
            <a:off x="1644619" y="625476"/>
            <a:ext cx="5801518" cy="564696"/>
          </a:xfrm>
          <a:ln w="12700"/>
        </p:spPr>
        <p:txBody>
          <a:bodyPr tIns="45720"/>
          <a:lstStyle>
            <a:lvl1pPr>
              <a:defRPr sz="3200" i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637475" y="1928814"/>
            <a:ext cx="5815806" cy="451530"/>
          </a:xfrm>
          <a:ln w="12700"/>
        </p:spPr>
        <p:txBody>
          <a:bodyPr/>
          <a:lstStyle>
            <a:lvl1pPr marL="0" indent="0">
              <a:lnSpc>
                <a:spcPct val="90000"/>
              </a:lnSpc>
              <a:spcBef>
                <a:spcPct val="0"/>
              </a:spcBef>
              <a:spcAft>
                <a:spcPct val="50000"/>
              </a:spcAft>
              <a:buFont typeface="Wingdings" pitchFamily="27" charset="2"/>
              <a:buNone/>
              <a:defRPr sz="2800" b="1" i="0">
                <a:latin typeface="+mj-lt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7" name="Picture 17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23373" y="5814392"/>
            <a:ext cx="3070632" cy="781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633186" y="1028700"/>
            <a:ext cx="2129814" cy="3122386"/>
          </a:xfrm>
        </p:spPr>
        <p:txBody>
          <a:bodyPr vert="eaVert"/>
          <a:lstStyle>
            <a:lvl1pPr>
              <a:buClr>
                <a:srgbClr val="C00000"/>
              </a:buClr>
              <a:defRPr/>
            </a:lvl1pPr>
            <a:lvl2pPr>
              <a:buClr>
                <a:srgbClr val="C00000"/>
              </a:buClr>
              <a:defRPr/>
            </a:lvl2pPr>
            <a:lvl3pPr>
              <a:buClr>
                <a:srgbClr val="C00000"/>
              </a:buClr>
              <a:defRPr/>
            </a:lvl3pPr>
            <a:lvl4pPr>
              <a:buClr>
                <a:srgbClr val="C00000"/>
              </a:buClr>
              <a:defRPr/>
            </a:lvl4pPr>
            <a:lvl5pPr>
              <a:buClr>
                <a:srgbClr val="C00000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78613" y="330200"/>
            <a:ext cx="2111375" cy="2778125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396399" y="330200"/>
            <a:ext cx="2129814" cy="2778125"/>
          </a:xfrm>
        </p:spPr>
        <p:txBody>
          <a:bodyPr vert="eaVert"/>
          <a:lstStyle>
            <a:lvl1pPr>
              <a:buClr>
                <a:srgbClr val="C00000"/>
              </a:buClr>
              <a:defRPr/>
            </a:lvl1pPr>
            <a:lvl2pPr>
              <a:buClr>
                <a:srgbClr val="C00000"/>
              </a:buClr>
              <a:defRPr/>
            </a:lvl2pPr>
            <a:lvl3pPr>
              <a:buClr>
                <a:srgbClr val="C00000"/>
              </a:buClr>
              <a:defRPr/>
            </a:lvl3pPr>
            <a:lvl4pPr>
              <a:buClr>
                <a:srgbClr val="C00000"/>
              </a:buClr>
              <a:defRPr/>
            </a:lvl4pPr>
            <a:lvl5pPr>
              <a:buClr>
                <a:srgbClr val="C00000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9725" y="330200"/>
            <a:ext cx="8450263" cy="3476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6075" y="1400175"/>
            <a:ext cx="3890963" cy="2105192"/>
          </a:xfrm>
        </p:spPr>
        <p:txBody>
          <a:bodyPr/>
          <a:lstStyle>
            <a:lvl1pPr>
              <a:buClr>
                <a:srgbClr val="C00000"/>
              </a:buClr>
              <a:defRPr sz="2200"/>
            </a:lvl1pPr>
            <a:lvl2pPr>
              <a:buClr>
                <a:srgbClr val="C00000"/>
              </a:buClr>
              <a:defRPr sz="2000"/>
            </a:lvl2pPr>
            <a:lvl3pPr>
              <a:buClr>
                <a:srgbClr val="C00000"/>
              </a:buClr>
              <a:defRPr sz="1800"/>
            </a:lvl3pPr>
            <a:lvl4pPr>
              <a:buClr>
                <a:srgbClr val="C00000"/>
              </a:buClr>
              <a:defRPr sz="1600"/>
            </a:lvl4pPr>
            <a:lvl5pPr>
              <a:buClr>
                <a:srgbClr val="C00000"/>
              </a:buCl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389438" y="1400176"/>
            <a:ext cx="3892550" cy="2112282"/>
          </a:xfrm>
        </p:spPr>
        <p:txBody>
          <a:bodyPr/>
          <a:lstStyle>
            <a:lvl1pPr>
              <a:buClr>
                <a:srgbClr val="C00000"/>
              </a:buClr>
              <a:defRPr sz="2200"/>
            </a:lvl1pPr>
            <a:lvl2pPr>
              <a:buClr>
                <a:srgbClr val="C00000"/>
              </a:buClr>
              <a:defRPr/>
            </a:lvl2pPr>
            <a:lvl3pPr>
              <a:buClr>
                <a:srgbClr val="C00000"/>
              </a:buClr>
              <a:defRPr/>
            </a:lvl3pPr>
            <a:lvl4pPr>
              <a:buClr>
                <a:srgbClr val="C00000"/>
              </a:buClr>
              <a:defRPr/>
            </a:lvl4pPr>
            <a:lvl5pPr>
              <a:buClr>
                <a:srgbClr val="C00000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389438" y="2432048"/>
            <a:ext cx="3892550" cy="2105192"/>
          </a:xfrm>
        </p:spPr>
        <p:txBody>
          <a:bodyPr/>
          <a:lstStyle>
            <a:lvl1pPr>
              <a:buClr>
                <a:srgbClr val="C00000"/>
              </a:buClr>
              <a:defRPr sz="2200"/>
            </a:lvl1pPr>
            <a:lvl2pPr>
              <a:buClr>
                <a:srgbClr val="C00000"/>
              </a:buClr>
              <a:defRPr sz="2000"/>
            </a:lvl2pPr>
            <a:lvl3pPr>
              <a:buClr>
                <a:srgbClr val="C00000"/>
              </a:buClr>
              <a:defRPr sz="1800"/>
            </a:lvl3pPr>
            <a:lvl4pPr>
              <a:buClr>
                <a:srgbClr val="C00000"/>
              </a:buClr>
              <a:defRPr sz="1600"/>
            </a:lvl4pPr>
            <a:lvl5pPr>
              <a:buClr>
                <a:srgbClr val="C00000"/>
              </a:buCl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339725" y="330200"/>
            <a:ext cx="8450263" cy="3476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46075" y="1400175"/>
            <a:ext cx="3890963" cy="2323713"/>
          </a:xfrm>
        </p:spPr>
        <p:txBody>
          <a:bodyPr/>
          <a:lstStyle>
            <a:lvl1pPr>
              <a:defRPr sz="22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389438" y="1400175"/>
            <a:ext cx="3892550" cy="2323713"/>
          </a:xfrm>
        </p:spPr>
        <p:txBody>
          <a:bodyPr/>
          <a:lstStyle>
            <a:lvl1pPr>
              <a:defRPr sz="22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346075" y="2432048"/>
            <a:ext cx="3890963" cy="2074414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389438" y="2432048"/>
            <a:ext cx="3892550" cy="2105192"/>
          </a:xfrm>
        </p:spPr>
        <p:txBody>
          <a:bodyPr/>
          <a:lstStyle>
            <a:lvl2pPr>
              <a:defRPr sz="2000"/>
            </a:lvl2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302084" y="251504"/>
            <a:ext cx="5891893" cy="384116"/>
          </a:xfrm>
          <a:prstGeom prst="rect">
            <a:avLst/>
          </a:prstGeom>
        </p:spPr>
        <p:txBody>
          <a:bodyPr anchor="ctr"/>
          <a:lstStyle>
            <a:lvl1pPr algn="l">
              <a:defRPr sz="2400" b="1" i="0" u="none" strike="noStrike" spc="-113" baseline="0">
                <a:solidFill>
                  <a:srgbClr val="324772"/>
                </a:solidFill>
                <a:effectLst/>
              </a:defRPr>
            </a:lvl1pPr>
          </a:lstStyle>
          <a:p>
            <a:r>
              <a:rPr lang="en-US" dirty="0"/>
              <a:t>SLIDE  TITLE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75715" y="54429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488122-2709-4B22-BE1E-7467385C5C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302085" y="1048215"/>
            <a:ext cx="8137065" cy="4847759"/>
          </a:xfrm>
          <a:prstGeom prst="rect">
            <a:avLst/>
          </a:prstGeom>
        </p:spPr>
        <p:txBody>
          <a:bodyPr/>
          <a:lstStyle>
            <a:lvl1pPr marL="457200" indent="-457200">
              <a:buFont typeface="Wingdings" panose="05000000000000000000" pitchFamily="2" charset="2"/>
              <a:buChar char="Ø"/>
              <a:defRPr sz="2700" baseline="0">
                <a:latin typeface="Calibri body"/>
              </a:defRPr>
            </a:lvl1pPr>
            <a:lvl2pPr marL="685773" indent="-342900">
              <a:buFont typeface="Wingdings" panose="05000000000000000000" pitchFamily="2" charset="2"/>
              <a:buChar char="§"/>
              <a:defRPr sz="2400">
                <a:latin typeface="Calibri body"/>
              </a:defRPr>
            </a:lvl2pPr>
            <a:lvl3pPr marL="946475" indent="-260729">
              <a:buFont typeface="Calibri" panose="020F0502020204030204" pitchFamily="34" charset="0"/>
              <a:buChar char="›"/>
              <a:defRPr sz="2100">
                <a:latin typeface="Calibri body"/>
              </a:defRPr>
            </a:lvl3pPr>
            <a:lvl4pPr marL="1284589" indent="-255967">
              <a:buFont typeface="Calibri" panose="020F0502020204030204" pitchFamily="34" charset="0"/>
              <a:buChar char="›"/>
              <a:defRPr sz="1800" baseline="0">
                <a:latin typeface="Calibri body"/>
              </a:defRPr>
            </a:lvl4pPr>
            <a:lvl5pPr marL="1632225" indent="-260729">
              <a:buFont typeface="Calibri" panose="020F0502020204030204" pitchFamily="34" charset="0"/>
              <a:buChar char="›"/>
              <a:defRPr sz="1500" baseline="0">
                <a:latin typeface="Calibri body"/>
              </a:defRPr>
            </a:lvl5pPr>
            <a:lvl6pPr marL="1970338" indent="-255967">
              <a:buFont typeface="Corbel" panose="020B0503020204020204" pitchFamily="34" charset="0"/>
              <a:buChar char="›"/>
              <a:defRPr baseline="0">
                <a:latin typeface="Calibri body"/>
              </a:defRPr>
            </a:lvl6pPr>
            <a:lvl7pPr marL="2228684" indent="-171438">
              <a:buFont typeface="Corbel" panose="020B0503020204020204" pitchFamily="34" charset="0"/>
              <a:buChar char="›"/>
              <a:defRPr sz="1200" baseline="0">
                <a:latin typeface="Calibri body"/>
              </a:defRPr>
            </a:lvl7pPr>
          </a:lstStyle>
          <a:p>
            <a:pPr lvl="0"/>
            <a:r>
              <a:rPr lang="en-US" dirty="0"/>
              <a:t>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6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32308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6"/>
          <p:cNvSpPr>
            <a:spLocks noGrp="1"/>
          </p:cNvSpPr>
          <p:nvPr>
            <p:ph type="title" hasCustomPrompt="1"/>
          </p:nvPr>
        </p:nvSpPr>
        <p:spPr>
          <a:xfrm>
            <a:off x="109727" y="182880"/>
            <a:ext cx="8948927" cy="715889"/>
          </a:xfrm>
          <a:prstGeom prst="rect">
            <a:avLst/>
          </a:prstGeom>
        </p:spPr>
        <p:txBody>
          <a:bodyPr anchor="ctr"/>
          <a:lstStyle>
            <a:lvl1pPr algn="l">
              <a:defRPr sz="3200" b="1" i="0" u="none" strike="noStrike" spc="-151" baseline="0">
                <a:solidFill>
                  <a:srgbClr val="324772"/>
                </a:solidFill>
                <a:effectLst/>
                <a:latin typeface="+mj-lt"/>
              </a:defRPr>
            </a:lvl1pPr>
          </a:lstStyle>
          <a:p>
            <a:r>
              <a:rPr lang="en-US" dirty="0"/>
              <a:t>SLIDE  TITLE</a:t>
            </a:r>
          </a:p>
        </p:txBody>
      </p:sp>
      <p:sp>
        <p:nvSpPr>
          <p:cNvPr id="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280858" y="1055077"/>
            <a:ext cx="8777797" cy="4992155"/>
          </a:xfrm>
          <a:prstGeom prst="rect">
            <a:avLst/>
          </a:prstGeom>
        </p:spPr>
        <p:txBody>
          <a:bodyPr/>
          <a:lstStyle>
            <a:lvl1pPr marL="347638" indent="-347638">
              <a:buFont typeface="Wingdings" panose="05000000000000000000" pitchFamily="2" charset="2"/>
              <a:buChar char="Ø"/>
              <a:defRPr sz="2400" baseline="0">
                <a:latin typeface="+mj-lt"/>
              </a:defRPr>
            </a:lvl1pPr>
            <a:lvl2pPr marL="798453" indent="-341289">
              <a:buFont typeface="Wingdings" panose="05000000000000000000" pitchFamily="2" charset="2"/>
              <a:buChar char="Ø"/>
              <a:defRPr sz="2000">
                <a:latin typeface="+mj-lt"/>
              </a:defRPr>
            </a:lvl2pPr>
            <a:lvl3pPr marL="1261967" indent="-347638">
              <a:buFont typeface="Wingdings" panose="05000000000000000000" pitchFamily="2" charset="2"/>
              <a:buChar char="Ø"/>
              <a:defRPr sz="1800">
                <a:latin typeface="+mj-lt"/>
              </a:defRPr>
            </a:lvl3pPr>
            <a:lvl4pPr marL="1712785" indent="-341289">
              <a:buFont typeface="Wingdings" panose="05000000000000000000" pitchFamily="2" charset="2"/>
              <a:buChar char="Ø"/>
              <a:defRPr sz="1600" baseline="0">
                <a:latin typeface="+mj-lt"/>
              </a:defRPr>
            </a:lvl4pPr>
            <a:lvl5pPr marL="2176300" indent="-347638">
              <a:buFont typeface="Wingdings" panose="05000000000000000000" pitchFamily="2" charset="2"/>
              <a:buChar char="Ø"/>
              <a:defRPr sz="1400" baseline="0">
                <a:latin typeface="+mj-lt"/>
              </a:defRPr>
            </a:lvl5pPr>
            <a:lvl6pPr marL="2627117" indent="-341289">
              <a:buFont typeface="Wingdings" panose="05000000000000000000" pitchFamily="2" charset="2"/>
              <a:buChar char="Ø"/>
              <a:defRPr sz="1200" baseline="0">
                <a:latin typeface="+mj-lt"/>
              </a:defRPr>
            </a:lvl6pPr>
            <a:lvl7pPr marL="2971578" indent="-228584">
              <a:buFont typeface="Wingdings" panose="05000000000000000000" pitchFamily="2" charset="2"/>
              <a:buChar char="Ø"/>
              <a:defRPr sz="900" baseline="0">
                <a:latin typeface="+mj-lt"/>
              </a:defRPr>
            </a:lvl7pPr>
          </a:lstStyle>
          <a:p>
            <a:pPr lvl="0"/>
            <a:r>
              <a:rPr lang="en-US" dirty="0"/>
              <a:t>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6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85205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9725" y="330200"/>
            <a:ext cx="8450263" cy="406265"/>
          </a:xfrm>
        </p:spPr>
        <p:txBody>
          <a:bodyPr/>
          <a:lstStyle>
            <a:lvl1pPr>
              <a:defRPr sz="2600" b="1" i="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075" y="860565"/>
            <a:ext cx="8416925" cy="1628138"/>
          </a:xfrm>
        </p:spPr>
        <p:txBody>
          <a:bodyPr/>
          <a:lstStyle>
            <a:lvl1pPr marL="347663" indent="-347663">
              <a:buClr>
                <a:srgbClr val="C00000"/>
              </a:buClr>
              <a:defRPr sz="2000" baseline="0"/>
            </a:lvl1pPr>
            <a:lvl2pPr>
              <a:buClr>
                <a:srgbClr val="C00000"/>
              </a:buClr>
              <a:defRPr sz="1800" baseline="0"/>
            </a:lvl2pPr>
            <a:lvl3pPr>
              <a:buClr>
                <a:srgbClr val="C00000"/>
              </a:buClr>
              <a:defRPr sz="1600" baseline="0"/>
            </a:lvl3pPr>
            <a:lvl4pPr>
              <a:buClr>
                <a:srgbClr val="C00000"/>
              </a:buClr>
              <a:defRPr sz="1500" baseline="0"/>
            </a:lvl4pPr>
            <a:lvl5pPr>
              <a:buClr>
                <a:srgbClr val="C00000"/>
              </a:buClr>
              <a:defRPr sz="1400" baseline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2313" y="2926444"/>
            <a:ext cx="7772400" cy="406265"/>
          </a:xfrm>
        </p:spPr>
        <p:txBody>
          <a:bodyPr/>
          <a:lstStyle>
            <a:lvl1pPr algn="ctr">
              <a:defRPr sz="2600" b="1" cap="none"/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6075" y="1400175"/>
            <a:ext cx="3890963" cy="2037481"/>
          </a:xfrm>
        </p:spPr>
        <p:txBody>
          <a:bodyPr/>
          <a:lstStyle>
            <a:lvl1pPr>
              <a:buClr>
                <a:srgbClr val="C00000"/>
              </a:buClr>
              <a:defRPr sz="2200"/>
            </a:lvl1pPr>
            <a:lvl2pPr>
              <a:buClr>
                <a:srgbClr val="C00000"/>
              </a:buClr>
              <a:defRPr sz="2000"/>
            </a:lvl2pPr>
            <a:lvl3pPr>
              <a:buClr>
                <a:srgbClr val="C00000"/>
              </a:buClr>
              <a:defRPr sz="1800"/>
            </a:lvl3pPr>
            <a:lvl4pPr>
              <a:buClr>
                <a:srgbClr val="C00000"/>
              </a:buClr>
              <a:defRPr sz="1600"/>
            </a:lvl4pPr>
            <a:lvl5pPr>
              <a:buClr>
                <a:srgbClr val="C00000"/>
              </a:buCl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89438" y="1400175"/>
            <a:ext cx="3892550" cy="2074414"/>
          </a:xfrm>
        </p:spPr>
        <p:txBody>
          <a:bodyPr/>
          <a:lstStyle>
            <a:lvl1pPr>
              <a:buClr>
                <a:srgbClr val="C00000"/>
              </a:buClr>
              <a:defRPr sz="2200"/>
            </a:lvl1pPr>
            <a:lvl2pPr>
              <a:buClr>
                <a:srgbClr val="C00000"/>
              </a:buClr>
              <a:defRPr sz="2000"/>
            </a:lvl2pPr>
            <a:lvl3pPr>
              <a:buClr>
                <a:srgbClr val="C00000"/>
              </a:buClr>
              <a:defRPr sz="1800"/>
            </a:lvl3pPr>
            <a:lvl4pPr>
              <a:buClr>
                <a:srgbClr val="C00000"/>
              </a:buClr>
              <a:defRPr sz="1800"/>
            </a:lvl4pPr>
            <a:lvl5pPr>
              <a:buClr>
                <a:srgbClr val="C00000"/>
              </a:buCl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2071336"/>
          </a:xfrm>
        </p:spPr>
        <p:txBody>
          <a:bodyPr/>
          <a:lstStyle>
            <a:lvl1pPr>
              <a:buClr>
                <a:srgbClr val="C00000"/>
              </a:buClr>
              <a:defRPr sz="2200"/>
            </a:lvl1pPr>
            <a:lvl2pPr>
              <a:buClr>
                <a:srgbClr val="C00000"/>
              </a:buClr>
              <a:defRPr sz="2000"/>
            </a:lvl2pPr>
            <a:lvl3pPr>
              <a:buClr>
                <a:srgbClr val="C00000"/>
              </a:buClr>
              <a:defRPr sz="1800"/>
            </a:lvl3pPr>
            <a:lvl4pPr>
              <a:buClr>
                <a:srgbClr val="C00000"/>
              </a:buClr>
              <a:defRPr sz="1600"/>
            </a:lvl4pPr>
            <a:lvl5pPr>
              <a:buClr>
                <a:srgbClr val="C00000"/>
              </a:buCl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2071336"/>
          </a:xfrm>
        </p:spPr>
        <p:txBody>
          <a:bodyPr/>
          <a:lstStyle>
            <a:lvl1pPr>
              <a:buClr>
                <a:srgbClr val="C00000"/>
              </a:buClr>
              <a:defRPr sz="2200"/>
            </a:lvl1pPr>
            <a:lvl2pPr>
              <a:buClr>
                <a:srgbClr val="C00000"/>
              </a:buClr>
              <a:defRPr sz="2000"/>
            </a:lvl2pPr>
            <a:lvl3pPr>
              <a:buClr>
                <a:srgbClr val="C00000"/>
              </a:buClr>
              <a:defRPr sz="1800"/>
            </a:lvl3pPr>
            <a:lvl4pPr>
              <a:buClr>
                <a:srgbClr val="C00000"/>
              </a:buClr>
              <a:defRPr sz="1600"/>
            </a:lvl4pPr>
            <a:lvl5pPr>
              <a:buClr>
                <a:srgbClr val="C00000"/>
              </a:buCl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9725" y="330200"/>
            <a:ext cx="8450263" cy="406265"/>
          </a:xfrm>
        </p:spPr>
        <p:txBody>
          <a:bodyPr/>
          <a:lstStyle>
            <a:lvl1pPr>
              <a:defRPr sz="2600" i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1698927"/>
          </a:xfrm>
        </p:spPr>
        <p:txBody>
          <a:bodyPr/>
          <a:lstStyle>
            <a:lvl1pPr>
              <a:buClr>
                <a:srgbClr val="C00000"/>
              </a:buClr>
              <a:defRPr sz="2200"/>
            </a:lvl1pPr>
            <a:lvl2pPr>
              <a:buClr>
                <a:srgbClr val="C00000"/>
              </a:buClr>
              <a:defRPr sz="2000"/>
            </a:lvl2pPr>
            <a:lvl3pPr>
              <a:buClr>
                <a:srgbClr val="C00000"/>
              </a:buClr>
              <a:defRPr sz="1800"/>
            </a:lvl3pPr>
            <a:lvl4pPr>
              <a:buClr>
                <a:srgbClr val="C00000"/>
              </a:buClr>
              <a:defRPr sz="1600"/>
            </a:lvl4pPr>
            <a:lvl5pPr>
              <a:buClr>
                <a:srgbClr val="C00000"/>
              </a:buCl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61665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346075" y="869676"/>
            <a:ext cx="8416925" cy="15542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080" name="Rectangle 8"/>
          <p:cNvSpPr>
            <a:spLocks noGrp="1" noChangeArrowheads="1"/>
          </p:cNvSpPr>
          <p:nvPr>
            <p:ph type="title"/>
          </p:nvPr>
        </p:nvSpPr>
        <p:spPr bwMode="auto">
          <a:xfrm>
            <a:off x="339725" y="330200"/>
            <a:ext cx="8450263" cy="4062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101" name="Rectangle 29"/>
          <p:cNvSpPr>
            <a:spLocks noChangeArrowheads="1"/>
          </p:cNvSpPr>
          <p:nvPr/>
        </p:nvSpPr>
        <p:spPr bwMode="auto">
          <a:xfrm>
            <a:off x="8191500" y="6477000"/>
            <a:ext cx="4572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r">
              <a:defRPr/>
            </a:pPr>
            <a:fld id="{45FE0E5A-A608-420A-8CA0-9B4B009E4183}" type="slidenum">
              <a:rPr lang="en-US" sz="1400" b="1">
                <a:latin typeface="Times New Roman" charset="0"/>
              </a:rPr>
              <a:pPr algn="r">
                <a:defRPr/>
              </a:pPr>
              <a:t>‹#›</a:t>
            </a:fld>
            <a:endParaRPr lang="en-US" sz="1400" b="1" dirty="0">
              <a:latin typeface="Times New Roman" charset="0"/>
            </a:endParaRPr>
          </a:p>
        </p:txBody>
      </p:sp>
      <p:sp>
        <p:nvSpPr>
          <p:cNvPr id="3102" name="Line 30"/>
          <p:cNvSpPr>
            <a:spLocks noChangeShapeType="1"/>
          </p:cNvSpPr>
          <p:nvPr/>
        </p:nvSpPr>
        <p:spPr bwMode="auto">
          <a:xfrm>
            <a:off x="6350" y="6340475"/>
            <a:ext cx="5567363" cy="0"/>
          </a:xfrm>
          <a:prstGeom prst="line">
            <a:avLst/>
          </a:prstGeom>
          <a:noFill/>
          <a:ln w="25400">
            <a:solidFill>
              <a:srgbClr val="B59E7B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 dirty="0">
              <a:latin typeface="Arial" pitchFamily="27" charset="0"/>
              <a:ea typeface="MS PGothic" pitchFamily="34" charset="-128"/>
              <a:cs typeface="MS PGothic" pitchFamily="34" charset="-128"/>
            </a:endParaRPr>
          </a:p>
        </p:txBody>
      </p:sp>
      <p:pic>
        <p:nvPicPr>
          <p:cNvPr id="7" name="Picture 17"/>
          <p:cNvPicPr>
            <a:picLocks noChangeAspect="1"/>
          </p:cNvPicPr>
          <p:nvPr userDrawn="1"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6350" y="6350414"/>
            <a:ext cx="1913382" cy="4869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164" r:id="rId1"/>
    <p:sldLayoutId id="2147484152" r:id="rId2"/>
    <p:sldLayoutId id="2147484153" r:id="rId3"/>
    <p:sldLayoutId id="2147484154" r:id="rId4"/>
    <p:sldLayoutId id="2147484155" r:id="rId5"/>
    <p:sldLayoutId id="2147484156" r:id="rId6"/>
    <p:sldLayoutId id="2147484157" r:id="rId7"/>
    <p:sldLayoutId id="2147484158" r:id="rId8"/>
    <p:sldLayoutId id="2147484159" r:id="rId9"/>
    <p:sldLayoutId id="2147484160" r:id="rId10"/>
    <p:sldLayoutId id="2147484161" r:id="rId11"/>
    <p:sldLayoutId id="2147484162" r:id="rId12"/>
    <p:sldLayoutId id="2147484163" r:id="rId13"/>
    <p:sldLayoutId id="2147484178" r:id="rId14"/>
    <p:sldLayoutId id="2147484179" r:id="rId15"/>
  </p:sldLayoutIdLst>
  <p:txStyles>
    <p:titleStyle>
      <a:lvl1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 b="1" i="0">
          <a:solidFill>
            <a:schemeClr val="accent2"/>
          </a:solidFill>
          <a:effectLst>
            <a:outerShdw blurRad="38100" dist="38100" dir="2700000" algn="tl">
              <a:srgbClr val="DDDDDD"/>
            </a:outerShdw>
          </a:effectLst>
          <a:latin typeface="+mj-lt"/>
          <a:ea typeface="ＭＳ Ｐゴシック" pitchFamily="-112" charset="-128"/>
          <a:cs typeface="ＭＳ Ｐゴシック" pitchFamily="-112" charset="-128"/>
        </a:defRPr>
      </a:lvl1pPr>
      <a:lvl2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200" b="1" i="1">
          <a:solidFill>
            <a:schemeClr val="accent2"/>
          </a:solidFill>
          <a:effectLst>
            <a:outerShdw blurRad="38100" dist="38100" dir="2700000" algn="tl">
              <a:srgbClr val="DDDDDD"/>
            </a:outerShdw>
          </a:effectLst>
          <a:latin typeface="Arial" pitchFamily="27" charset="0"/>
          <a:ea typeface="ＭＳ Ｐゴシック" pitchFamily="-112" charset="-128"/>
          <a:cs typeface="ＭＳ Ｐゴシック" pitchFamily="-112" charset="-128"/>
        </a:defRPr>
      </a:lvl2pPr>
      <a:lvl3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200" b="1" i="1">
          <a:solidFill>
            <a:schemeClr val="accent2"/>
          </a:solidFill>
          <a:effectLst>
            <a:outerShdw blurRad="38100" dist="38100" dir="2700000" algn="tl">
              <a:srgbClr val="DDDDDD"/>
            </a:outerShdw>
          </a:effectLst>
          <a:latin typeface="Arial" pitchFamily="27" charset="0"/>
          <a:ea typeface="ＭＳ Ｐゴシック" pitchFamily="-112" charset="-128"/>
          <a:cs typeface="ＭＳ Ｐゴシック" pitchFamily="-112" charset="-128"/>
        </a:defRPr>
      </a:lvl3pPr>
      <a:lvl4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200" b="1" i="1">
          <a:solidFill>
            <a:schemeClr val="accent2"/>
          </a:solidFill>
          <a:effectLst>
            <a:outerShdw blurRad="38100" dist="38100" dir="2700000" algn="tl">
              <a:srgbClr val="DDDDDD"/>
            </a:outerShdw>
          </a:effectLst>
          <a:latin typeface="Arial" pitchFamily="27" charset="0"/>
          <a:ea typeface="ＭＳ Ｐゴシック" pitchFamily="-112" charset="-128"/>
          <a:cs typeface="ＭＳ Ｐゴシック" pitchFamily="-112" charset="-128"/>
        </a:defRPr>
      </a:lvl4pPr>
      <a:lvl5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200" b="1" i="1">
          <a:solidFill>
            <a:schemeClr val="accent2"/>
          </a:solidFill>
          <a:effectLst>
            <a:outerShdw blurRad="38100" dist="38100" dir="2700000" algn="tl">
              <a:srgbClr val="DDDDDD"/>
            </a:outerShdw>
          </a:effectLst>
          <a:latin typeface="Arial" pitchFamily="27" charset="0"/>
          <a:ea typeface="ＭＳ Ｐゴシック" pitchFamily="-112" charset="-128"/>
          <a:cs typeface="ＭＳ Ｐゴシック" pitchFamily="-112" charset="-128"/>
        </a:defRPr>
      </a:lvl5pPr>
      <a:lvl6pPr marL="457200"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200" b="1" i="1">
          <a:solidFill>
            <a:schemeClr val="accent2"/>
          </a:solidFill>
          <a:effectLst>
            <a:outerShdw blurRad="38100" dist="38100" dir="2700000" algn="tl">
              <a:srgbClr val="DDDDDD"/>
            </a:outerShdw>
          </a:effectLst>
          <a:latin typeface="Arial" pitchFamily="27" charset="0"/>
        </a:defRPr>
      </a:lvl6pPr>
      <a:lvl7pPr marL="914400"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200" b="1" i="1">
          <a:solidFill>
            <a:schemeClr val="accent2"/>
          </a:solidFill>
          <a:effectLst>
            <a:outerShdw blurRad="38100" dist="38100" dir="2700000" algn="tl">
              <a:srgbClr val="DDDDDD"/>
            </a:outerShdw>
          </a:effectLst>
          <a:latin typeface="Arial" pitchFamily="27" charset="0"/>
        </a:defRPr>
      </a:lvl7pPr>
      <a:lvl8pPr marL="1371600"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200" b="1" i="1">
          <a:solidFill>
            <a:schemeClr val="accent2"/>
          </a:solidFill>
          <a:effectLst>
            <a:outerShdw blurRad="38100" dist="38100" dir="2700000" algn="tl">
              <a:srgbClr val="DDDDDD"/>
            </a:outerShdw>
          </a:effectLst>
          <a:latin typeface="Arial" pitchFamily="27" charset="0"/>
        </a:defRPr>
      </a:lvl8pPr>
      <a:lvl9pPr marL="1828800"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200" b="1" i="1">
          <a:solidFill>
            <a:schemeClr val="accent2"/>
          </a:solidFill>
          <a:effectLst>
            <a:outerShdw blurRad="38100" dist="38100" dir="2700000" algn="tl">
              <a:srgbClr val="DDDDDD"/>
            </a:outerShdw>
          </a:effectLst>
          <a:latin typeface="Arial" pitchFamily="27" charset="0"/>
        </a:defRPr>
      </a:lvl9pPr>
    </p:titleStyle>
    <p:bodyStyle>
      <a:lvl1pPr marL="282575" indent="-282575" algn="l" rtl="0" eaLnBrk="0" fontAlgn="base" hangingPunct="0">
        <a:spcBef>
          <a:spcPct val="10000"/>
        </a:spcBef>
        <a:spcAft>
          <a:spcPct val="10000"/>
        </a:spcAft>
        <a:buClr>
          <a:srgbClr val="C00000"/>
        </a:buClr>
        <a:buFont typeface="Wingdings" charset="2"/>
        <a:buChar char="n"/>
        <a:defRPr sz="2000">
          <a:solidFill>
            <a:schemeClr val="tx1"/>
          </a:solidFill>
          <a:latin typeface="+mn-lt"/>
          <a:ea typeface="ＭＳ Ｐゴシック" pitchFamily="-112" charset="-128"/>
          <a:cs typeface="ＭＳ Ｐゴシック" pitchFamily="-112" charset="-128"/>
        </a:defRPr>
      </a:lvl1pPr>
      <a:lvl2pPr marL="685800" indent="-288925" algn="l" rtl="0" eaLnBrk="0" fontAlgn="base" hangingPunct="0">
        <a:spcBef>
          <a:spcPct val="10000"/>
        </a:spcBef>
        <a:spcAft>
          <a:spcPct val="10000"/>
        </a:spcAft>
        <a:buClr>
          <a:srgbClr val="C00000"/>
        </a:buClr>
        <a:buFont typeface="Arial" charset="0"/>
        <a:buChar char="–"/>
        <a:defRPr sz="1800">
          <a:solidFill>
            <a:schemeClr val="tx1"/>
          </a:solidFill>
          <a:latin typeface="+mn-lt"/>
          <a:ea typeface="ＭＳ Ｐゴシック" pitchFamily="27" charset="-128"/>
        </a:defRPr>
      </a:lvl2pPr>
      <a:lvl3pPr marL="968375" indent="-168275" algn="l" rtl="0" eaLnBrk="0" fontAlgn="base" hangingPunct="0">
        <a:spcBef>
          <a:spcPct val="10000"/>
        </a:spcBef>
        <a:spcAft>
          <a:spcPct val="10000"/>
        </a:spcAft>
        <a:buClr>
          <a:srgbClr val="C00000"/>
        </a:buClr>
        <a:buFont typeface="Times" charset="0"/>
        <a:buChar char="•"/>
        <a:defRPr sz="1600" i="1">
          <a:solidFill>
            <a:schemeClr val="tx1"/>
          </a:solidFill>
          <a:latin typeface="+mn-lt"/>
          <a:ea typeface="ＭＳ Ｐゴシック" pitchFamily="27" charset="-128"/>
        </a:defRPr>
      </a:lvl3pPr>
      <a:lvl4pPr marL="1363663" indent="-280988" algn="l" rtl="0" eaLnBrk="0" fontAlgn="base" hangingPunct="0">
        <a:spcBef>
          <a:spcPct val="10000"/>
        </a:spcBef>
        <a:spcAft>
          <a:spcPct val="10000"/>
        </a:spcAft>
        <a:buClr>
          <a:srgbClr val="C00000"/>
        </a:buClr>
        <a:buFont typeface="Times" charset="0"/>
        <a:buChar char="–"/>
        <a:defRPr sz="1400">
          <a:solidFill>
            <a:schemeClr val="tx1"/>
          </a:solidFill>
          <a:latin typeface="+mn-lt"/>
          <a:ea typeface="ＭＳ Ｐゴシック" pitchFamily="27" charset="-128"/>
        </a:defRPr>
      </a:lvl4pPr>
      <a:lvl5pPr marL="1652588" indent="-174625" algn="l" rtl="0" eaLnBrk="0" fontAlgn="base" hangingPunct="0">
        <a:spcBef>
          <a:spcPct val="10000"/>
        </a:spcBef>
        <a:spcAft>
          <a:spcPct val="10000"/>
        </a:spcAft>
        <a:buClr>
          <a:srgbClr val="C00000"/>
        </a:buClr>
        <a:buFont typeface="Times" charset="0"/>
        <a:buChar char="•"/>
        <a:defRPr sz="1400" i="1">
          <a:solidFill>
            <a:schemeClr val="tx1"/>
          </a:solidFill>
          <a:latin typeface="+mn-lt"/>
          <a:ea typeface="ＭＳ Ｐゴシック" pitchFamily="27" charset="-128"/>
        </a:defRPr>
      </a:lvl5pPr>
      <a:lvl6pPr marL="2109788" indent="-174625" algn="l" rtl="0" eaLnBrk="0" fontAlgn="base" hangingPunct="0">
        <a:spcBef>
          <a:spcPct val="10000"/>
        </a:spcBef>
        <a:spcAft>
          <a:spcPct val="10000"/>
        </a:spcAft>
        <a:buClr>
          <a:srgbClr val="800000"/>
        </a:buClr>
        <a:buFont typeface="Times" pitchFamily="27" charset="0"/>
        <a:buChar char="•"/>
        <a:defRPr i="1">
          <a:solidFill>
            <a:schemeClr val="tx1"/>
          </a:solidFill>
          <a:latin typeface="+mn-lt"/>
          <a:ea typeface="ＭＳ Ｐゴシック" pitchFamily="27" charset="-128"/>
        </a:defRPr>
      </a:lvl6pPr>
      <a:lvl7pPr marL="2566988" indent="-174625" algn="l" rtl="0" eaLnBrk="0" fontAlgn="base" hangingPunct="0">
        <a:spcBef>
          <a:spcPct val="10000"/>
        </a:spcBef>
        <a:spcAft>
          <a:spcPct val="10000"/>
        </a:spcAft>
        <a:buClr>
          <a:srgbClr val="800000"/>
        </a:buClr>
        <a:buFont typeface="Times" pitchFamily="27" charset="0"/>
        <a:buChar char="•"/>
        <a:defRPr i="1">
          <a:solidFill>
            <a:schemeClr val="tx1"/>
          </a:solidFill>
          <a:latin typeface="+mn-lt"/>
          <a:ea typeface="ＭＳ Ｐゴシック" pitchFamily="27" charset="-128"/>
        </a:defRPr>
      </a:lvl7pPr>
      <a:lvl8pPr marL="3024188" indent="-174625" algn="l" rtl="0" eaLnBrk="0" fontAlgn="base" hangingPunct="0">
        <a:spcBef>
          <a:spcPct val="10000"/>
        </a:spcBef>
        <a:spcAft>
          <a:spcPct val="10000"/>
        </a:spcAft>
        <a:buClr>
          <a:srgbClr val="800000"/>
        </a:buClr>
        <a:buFont typeface="Times" pitchFamily="27" charset="0"/>
        <a:buChar char="•"/>
        <a:defRPr i="1">
          <a:solidFill>
            <a:schemeClr val="tx1"/>
          </a:solidFill>
          <a:latin typeface="+mn-lt"/>
          <a:ea typeface="ＭＳ Ｐゴシック" pitchFamily="27" charset="-128"/>
        </a:defRPr>
      </a:lvl8pPr>
      <a:lvl9pPr marL="3481388" indent="-174625" algn="l" rtl="0" eaLnBrk="0" fontAlgn="base" hangingPunct="0">
        <a:spcBef>
          <a:spcPct val="10000"/>
        </a:spcBef>
        <a:spcAft>
          <a:spcPct val="10000"/>
        </a:spcAft>
        <a:buClr>
          <a:srgbClr val="800000"/>
        </a:buClr>
        <a:buFont typeface="Times" pitchFamily="27" charset="0"/>
        <a:buChar char="•"/>
        <a:defRPr i="1">
          <a:solidFill>
            <a:schemeClr val="tx1"/>
          </a:solidFill>
          <a:latin typeface="+mn-lt"/>
          <a:ea typeface="ＭＳ Ｐゴシック" pitchFamily="27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3.e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6.png"/><Relationship Id="rId18" Type="http://schemas.openxmlformats.org/officeDocument/2006/relationships/image" Target="../media/image31.png"/><Relationship Id="rId26" Type="http://schemas.openxmlformats.org/officeDocument/2006/relationships/image" Target="../media/image39.png"/><Relationship Id="rId39" Type="http://schemas.openxmlformats.org/officeDocument/2006/relationships/image" Target="../media/image52.png"/><Relationship Id="rId21" Type="http://schemas.openxmlformats.org/officeDocument/2006/relationships/image" Target="../media/image34.png"/><Relationship Id="rId34" Type="http://schemas.openxmlformats.org/officeDocument/2006/relationships/image" Target="../media/image47.png"/><Relationship Id="rId42" Type="http://schemas.openxmlformats.org/officeDocument/2006/relationships/image" Target="../media/image55.png"/><Relationship Id="rId47" Type="http://schemas.openxmlformats.org/officeDocument/2006/relationships/image" Target="../media/image60.png"/><Relationship Id="rId50" Type="http://schemas.openxmlformats.org/officeDocument/2006/relationships/image" Target="../media/image63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29.png"/><Relationship Id="rId29" Type="http://schemas.openxmlformats.org/officeDocument/2006/relationships/image" Target="../media/image42.png"/><Relationship Id="rId11" Type="http://schemas.openxmlformats.org/officeDocument/2006/relationships/image" Target="../media/image24.png"/><Relationship Id="rId24" Type="http://schemas.openxmlformats.org/officeDocument/2006/relationships/image" Target="../media/image37.png"/><Relationship Id="rId32" Type="http://schemas.openxmlformats.org/officeDocument/2006/relationships/image" Target="../media/image45.png"/><Relationship Id="rId37" Type="http://schemas.openxmlformats.org/officeDocument/2006/relationships/image" Target="../media/image50.png"/><Relationship Id="rId40" Type="http://schemas.openxmlformats.org/officeDocument/2006/relationships/image" Target="../media/image53.png"/><Relationship Id="rId45" Type="http://schemas.openxmlformats.org/officeDocument/2006/relationships/image" Target="../media/image58.png"/><Relationship Id="rId5" Type="http://schemas.openxmlformats.org/officeDocument/2006/relationships/image" Target="../media/image18.png"/><Relationship Id="rId15" Type="http://schemas.openxmlformats.org/officeDocument/2006/relationships/image" Target="../media/image28.png"/><Relationship Id="rId23" Type="http://schemas.openxmlformats.org/officeDocument/2006/relationships/image" Target="../media/image36.png"/><Relationship Id="rId28" Type="http://schemas.openxmlformats.org/officeDocument/2006/relationships/image" Target="../media/image41.png"/><Relationship Id="rId36" Type="http://schemas.openxmlformats.org/officeDocument/2006/relationships/image" Target="../media/image49.png"/><Relationship Id="rId49" Type="http://schemas.openxmlformats.org/officeDocument/2006/relationships/image" Target="../media/image62.png"/><Relationship Id="rId10" Type="http://schemas.openxmlformats.org/officeDocument/2006/relationships/image" Target="../media/image23.png"/><Relationship Id="rId19" Type="http://schemas.openxmlformats.org/officeDocument/2006/relationships/image" Target="../media/image32.png"/><Relationship Id="rId31" Type="http://schemas.openxmlformats.org/officeDocument/2006/relationships/image" Target="../media/image44.png"/><Relationship Id="rId44" Type="http://schemas.openxmlformats.org/officeDocument/2006/relationships/image" Target="../media/image57.png"/><Relationship Id="rId52" Type="http://schemas.openxmlformats.org/officeDocument/2006/relationships/image" Target="../media/image14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4" Type="http://schemas.openxmlformats.org/officeDocument/2006/relationships/image" Target="../media/image27.png"/><Relationship Id="rId22" Type="http://schemas.openxmlformats.org/officeDocument/2006/relationships/image" Target="../media/image35.png"/><Relationship Id="rId27" Type="http://schemas.openxmlformats.org/officeDocument/2006/relationships/image" Target="../media/image40.png"/><Relationship Id="rId30" Type="http://schemas.openxmlformats.org/officeDocument/2006/relationships/image" Target="../media/image43.png"/><Relationship Id="rId35" Type="http://schemas.openxmlformats.org/officeDocument/2006/relationships/image" Target="../media/image48.png"/><Relationship Id="rId43" Type="http://schemas.openxmlformats.org/officeDocument/2006/relationships/image" Target="../media/image56.png"/><Relationship Id="rId48" Type="http://schemas.openxmlformats.org/officeDocument/2006/relationships/image" Target="../media/image61.png"/><Relationship Id="rId8" Type="http://schemas.openxmlformats.org/officeDocument/2006/relationships/image" Target="../media/image21.png"/><Relationship Id="rId51" Type="http://schemas.openxmlformats.org/officeDocument/2006/relationships/image" Target="../media/image64.png"/><Relationship Id="rId3" Type="http://schemas.openxmlformats.org/officeDocument/2006/relationships/image" Target="../media/image16.png"/><Relationship Id="rId12" Type="http://schemas.openxmlformats.org/officeDocument/2006/relationships/image" Target="../media/image25.png"/><Relationship Id="rId17" Type="http://schemas.openxmlformats.org/officeDocument/2006/relationships/image" Target="../media/image30.png"/><Relationship Id="rId25" Type="http://schemas.openxmlformats.org/officeDocument/2006/relationships/image" Target="../media/image38.png"/><Relationship Id="rId33" Type="http://schemas.openxmlformats.org/officeDocument/2006/relationships/image" Target="../media/image46.png"/><Relationship Id="rId38" Type="http://schemas.openxmlformats.org/officeDocument/2006/relationships/image" Target="../media/image51.png"/><Relationship Id="rId46" Type="http://schemas.openxmlformats.org/officeDocument/2006/relationships/image" Target="../media/image59.png"/><Relationship Id="rId20" Type="http://schemas.openxmlformats.org/officeDocument/2006/relationships/image" Target="../media/image33.png"/><Relationship Id="rId41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.bin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66.wmf"/><Relationship Id="rId12" Type="http://schemas.openxmlformats.org/officeDocument/2006/relationships/image" Target="../media/image69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6.bin"/><Relationship Id="rId11" Type="http://schemas.openxmlformats.org/officeDocument/2006/relationships/image" Target="../media/image68.wmf"/><Relationship Id="rId5" Type="http://schemas.openxmlformats.org/officeDocument/2006/relationships/image" Target="../media/image65.wmf"/><Relationship Id="rId10" Type="http://schemas.openxmlformats.org/officeDocument/2006/relationships/oleObject" Target="../embeddings/oleObject8.bin"/><Relationship Id="rId4" Type="http://schemas.openxmlformats.org/officeDocument/2006/relationships/oleObject" Target="../embeddings/oleObject5.bin"/><Relationship Id="rId9" Type="http://schemas.openxmlformats.org/officeDocument/2006/relationships/image" Target="../media/image67.wm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emf"/><Relationship Id="rId2" Type="http://schemas.openxmlformats.org/officeDocument/2006/relationships/image" Target="../media/image70.emf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emf"/><Relationship Id="rId2" Type="http://schemas.openxmlformats.org/officeDocument/2006/relationships/image" Target="../media/image72.em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4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image" Target="../media/image75.emf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emf"/><Relationship Id="rId2" Type="http://schemas.openxmlformats.org/officeDocument/2006/relationships/image" Target="../media/image77.emf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emf"/><Relationship Id="rId2" Type="http://schemas.openxmlformats.org/officeDocument/2006/relationships/image" Target="../media/image79.emf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emf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emf"/><Relationship Id="rId2" Type="http://schemas.openxmlformats.org/officeDocument/2006/relationships/image" Target="../media/image81.emf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emf"/><Relationship Id="rId2" Type="http://schemas.openxmlformats.org/officeDocument/2006/relationships/image" Target="../media/image83.em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2.emf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emf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emf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emf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emf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1.png"/><Relationship Id="rId4" Type="http://schemas.openxmlformats.org/officeDocument/2006/relationships/oleObject" Target="../embeddings/oleObject1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7" Type="http://schemas.openxmlformats.org/officeDocument/2006/relationships/image" Target="../media/image13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12.emf"/><Relationship Id="rId4" Type="http://schemas.openxmlformats.org/officeDocument/2006/relationships/oleObject" Target="../embeddings/oleObject2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 sz="quarter"/>
          </p:nvPr>
        </p:nvSpPr>
        <p:spPr>
          <a:xfrm>
            <a:off x="596348" y="837779"/>
            <a:ext cx="7707143" cy="4185761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/>
            </a:pPr>
            <a:r>
              <a:rPr lang="en-US" sz="2800" dirty="0"/>
              <a:t>NERS 551</a:t>
            </a:r>
            <a:br>
              <a:rPr lang="en-US" sz="2800" dirty="0"/>
            </a:br>
            <a:r>
              <a:rPr lang="en-US" sz="2800" dirty="0"/>
              <a:t> Nuclear Reactor Dynamics</a:t>
            </a:r>
            <a:br>
              <a:rPr lang="en-US" sz="2800" dirty="0"/>
            </a:br>
            <a:r>
              <a:rPr lang="en-US" sz="2800" dirty="0"/>
              <a:t>Winter, 2022</a:t>
            </a:r>
            <a:br>
              <a:rPr lang="en-US" sz="3000" dirty="0"/>
            </a:br>
            <a:br>
              <a:rPr lang="en-US" sz="3000" dirty="0"/>
            </a:br>
            <a:r>
              <a:rPr lang="en-US" sz="2800"/>
              <a:t>Lecture </a:t>
            </a:r>
            <a:r>
              <a:rPr lang="en-US" sz="2800" dirty="0"/>
              <a:t>8</a:t>
            </a:r>
            <a:r>
              <a:rPr lang="en-US" sz="2800"/>
              <a:t>: </a:t>
            </a:r>
            <a:r>
              <a:rPr lang="en-US" sz="2800" dirty="0"/>
              <a:t>Chapter 8</a:t>
            </a:r>
            <a:br>
              <a:rPr lang="en-US" sz="2800" dirty="0"/>
            </a:br>
            <a:br>
              <a:rPr lang="en-US" sz="2800" dirty="0"/>
            </a:br>
            <a:r>
              <a:rPr lang="en-US" sz="2400"/>
              <a:t>February , </a:t>
            </a:r>
            <a:r>
              <a:rPr lang="en-US" sz="2400" dirty="0"/>
              <a:t>2022</a:t>
            </a:r>
            <a:br>
              <a:rPr lang="en-US" sz="2400" dirty="0"/>
            </a:br>
            <a:br>
              <a:rPr lang="en-US" sz="2400" b="0" dirty="0">
                <a:effectLst/>
              </a:rPr>
            </a:br>
            <a:r>
              <a:rPr lang="en-US" sz="2400" dirty="0">
                <a:effectLst/>
              </a:rPr>
              <a:t>Prof. T. Downar </a:t>
            </a:r>
            <a:br>
              <a:rPr lang="en-US" sz="2400" dirty="0">
                <a:effectLst/>
              </a:rPr>
            </a:br>
            <a:r>
              <a:rPr lang="en-US" sz="2400" dirty="0">
                <a:effectLst/>
              </a:rPr>
              <a:t> </a:t>
            </a:r>
            <a:endParaRPr lang="en-US" sz="2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>
            <a:extLst>
              <a:ext uri="{FF2B5EF4-FFF2-40B4-BE49-F238E27FC236}">
                <a16:creationId xmlns:a16="http://schemas.microsoft.com/office/drawing/2014/main" id="{4DE3C76A-D496-4B56-84D8-249DEEC9C136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219200" y="304800"/>
            <a:ext cx="7924800" cy="914400"/>
          </a:xfrm>
        </p:spPr>
        <p:txBody>
          <a:bodyPr/>
          <a:lstStyle/>
          <a:p>
            <a:pPr algn="ctr" eaLnBrk="1" hangingPunct="1"/>
            <a:r>
              <a:rPr lang="en-US" altLang="en-US" sz="2800">
                <a:ea typeface="ＭＳ Ｐゴシック" panose="020B0600070205080204" pitchFamily="34" charset="-128"/>
              </a:rPr>
              <a:t>Main Steam Line Break Analysis: </a:t>
            </a:r>
            <a:br>
              <a:rPr lang="en-US" altLang="en-US" sz="2800">
                <a:ea typeface="ＭＳ Ｐゴシック" panose="020B0600070205080204" pitchFamily="34" charset="-128"/>
              </a:rPr>
            </a:br>
            <a:r>
              <a:rPr lang="en-US" altLang="en-US" sz="2800">
                <a:ea typeface="ＭＳ Ｐゴシック" panose="020B0600070205080204" pitchFamily="34" charset="-128"/>
              </a:rPr>
              <a:t>Core Average Power</a:t>
            </a:r>
          </a:p>
        </p:txBody>
      </p:sp>
      <p:grpSp>
        <p:nvGrpSpPr>
          <p:cNvPr id="33795" name="Group 3">
            <a:extLst>
              <a:ext uri="{FF2B5EF4-FFF2-40B4-BE49-F238E27FC236}">
                <a16:creationId xmlns:a16="http://schemas.microsoft.com/office/drawing/2014/main" id="{BCB31D1A-92F9-43ED-8D00-340312BFD61F}"/>
              </a:ext>
            </a:extLst>
          </p:cNvPr>
          <p:cNvGrpSpPr>
            <a:grpSpLocks/>
          </p:cNvGrpSpPr>
          <p:nvPr/>
        </p:nvGrpSpPr>
        <p:grpSpPr bwMode="auto">
          <a:xfrm>
            <a:off x="2133600" y="1447800"/>
            <a:ext cx="4953000" cy="2743200"/>
            <a:chOff x="1152" y="1104"/>
            <a:chExt cx="3792" cy="2757"/>
          </a:xfrm>
        </p:grpSpPr>
        <p:pic>
          <p:nvPicPr>
            <p:cNvPr id="33803" name="Picture 4" descr="fig3">
              <a:extLst>
                <a:ext uri="{FF2B5EF4-FFF2-40B4-BE49-F238E27FC236}">
                  <a16:creationId xmlns:a16="http://schemas.microsoft.com/office/drawing/2014/main" id="{87B66106-696C-46C2-BD1D-DB51B30B29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2" y="1104"/>
              <a:ext cx="3792" cy="27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3804" name="Rectangle 5">
              <a:extLst>
                <a:ext uri="{FF2B5EF4-FFF2-40B4-BE49-F238E27FC236}">
                  <a16:creationId xmlns:a16="http://schemas.microsoft.com/office/drawing/2014/main" id="{7DFF2E01-7C77-4C72-A0D9-D663DF6433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84" y="1344"/>
              <a:ext cx="1248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prstDash val="dash"/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Char char="•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algn="l" eaLnBrk="0" hangingPunct="0">
                <a:spcBef>
                  <a:spcPct val="20000"/>
                </a:spcBef>
                <a:buChar char="–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algn="l" eaLnBrk="0" hangingPunct="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 New Roman" panose="02020603050405020304" pitchFamily="18" charset="0"/>
                <a:ea typeface="굴림" panose="020B0600000101010101" pitchFamily="34" charset="-127"/>
              </a:endParaRPr>
            </a:p>
          </p:txBody>
        </p:sp>
        <p:sp>
          <p:nvSpPr>
            <p:cNvPr id="33805" name="Rectangle 6">
              <a:extLst>
                <a:ext uri="{FF2B5EF4-FFF2-40B4-BE49-F238E27FC236}">
                  <a16:creationId xmlns:a16="http://schemas.microsoft.com/office/drawing/2014/main" id="{4E37F716-E2DD-4A24-B451-8B6E75EDA2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6" y="1392"/>
              <a:ext cx="1008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prstDash val="dash"/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Char char="•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algn="l" eaLnBrk="0" hangingPunct="0">
                <a:spcBef>
                  <a:spcPct val="20000"/>
                </a:spcBef>
                <a:buChar char="–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algn="l" eaLnBrk="0" hangingPunct="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en-US" altLang="en-US" sz="1800" b="0">
                <a:latin typeface="Tahoma" panose="020B0604030504040204" pitchFamily="34" charset="0"/>
              </a:endParaRPr>
            </a:p>
          </p:txBody>
        </p:sp>
      </p:grpSp>
      <p:sp>
        <p:nvSpPr>
          <p:cNvPr id="33796" name="Rectangle 7">
            <a:extLst>
              <a:ext uri="{FF2B5EF4-FFF2-40B4-BE49-F238E27FC236}">
                <a16:creationId xmlns:a16="http://schemas.microsoft.com/office/drawing/2014/main" id="{E05128E0-6BBC-48A9-A274-960349EE46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43400" y="1600200"/>
            <a:ext cx="1828800" cy="4572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en-US" sz="1800" b="0">
              <a:latin typeface="Tahoma" panose="020B0604030504040204" pitchFamily="34" charset="0"/>
            </a:endParaRPr>
          </a:p>
        </p:txBody>
      </p:sp>
      <p:grpSp>
        <p:nvGrpSpPr>
          <p:cNvPr id="33797" name="Group 8">
            <a:extLst>
              <a:ext uri="{FF2B5EF4-FFF2-40B4-BE49-F238E27FC236}">
                <a16:creationId xmlns:a16="http://schemas.microsoft.com/office/drawing/2014/main" id="{960332C0-DE0E-4F8C-878C-A2C159CCD11D}"/>
              </a:ext>
            </a:extLst>
          </p:cNvPr>
          <p:cNvGrpSpPr>
            <a:grpSpLocks/>
          </p:cNvGrpSpPr>
          <p:nvPr/>
        </p:nvGrpSpPr>
        <p:grpSpPr bwMode="auto">
          <a:xfrm>
            <a:off x="2057400" y="4267200"/>
            <a:ext cx="5029200" cy="2438400"/>
            <a:chOff x="1296" y="2688"/>
            <a:chExt cx="3168" cy="1536"/>
          </a:xfrm>
        </p:grpSpPr>
        <p:graphicFrame>
          <p:nvGraphicFramePr>
            <p:cNvPr id="33798" name="Object 3">
              <a:extLst>
                <a:ext uri="{FF2B5EF4-FFF2-40B4-BE49-F238E27FC236}">
                  <a16:creationId xmlns:a16="http://schemas.microsoft.com/office/drawing/2014/main" id="{7E05376E-D955-496B-BA82-97F60B20E727}"/>
                </a:ext>
              </a:extLst>
            </p:cNvPr>
            <p:cNvGraphicFramePr>
              <a:graphicFrameLocks/>
            </p:cNvGraphicFramePr>
            <p:nvPr/>
          </p:nvGraphicFramePr>
          <p:xfrm>
            <a:off x="1296" y="2688"/>
            <a:ext cx="3168" cy="15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78" name="Worksheet" r:id="rId5" imgW="9839706" imgH="7353808" progId="Excel.Sheet.8">
                    <p:embed/>
                  </p:oleObj>
                </mc:Choice>
                <mc:Fallback>
                  <p:oleObj name="Worksheet" r:id="rId5" imgW="9839706" imgH="7353808" progId="Excel.Sheet.8">
                    <p:embed/>
                    <p:pic>
                      <p:nvPicPr>
                        <p:cNvPr id="33798" name="Object 3">
                          <a:extLst>
                            <a:ext uri="{FF2B5EF4-FFF2-40B4-BE49-F238E27FC236}">
                              <a16:creationId xmlns:a16="http://schemas.microsoft.com/office/drawing/2014/main" id="{7E05376E-D955-496B-BA82-97F60B20E727}"/>
                            </a:ext>
                          </a:extLst>
                        </p:cNvPr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96" y="2688"/>
                          <a:ext cx="3168" cy="15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19050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96968" name="Text Box 8">
              <a:extLst>
                <a:ext uri="{FF2B5EF4-FFF2-40B4-BE49-F238E27FC236}">
                  <a16:creationId xmlns:a16="http://schemas.microsoft.com/office/drawing/2014/main" id="{FFB5EC3C-0369-4C7A-9C81-A7AB5063F21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12" y="2784"/>
              <a:ext cx="624" cy="192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eaLnBrk="0" hangingPunct="0">
                <a:lnSpc>
                  <a:spcPct val="100000"/>
                </a:lnSpc>
                <a:spcBef>
                  <a:spcPct val="20000"/>
                </a:spcBef>
                <a:defRPr/>
              </a:pPr>
              <a:r>
                <a:rPr lang="en-US" sz="1400">
                  <a:solidFill>
                    <a:srgbClr val="FFFFCC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ahoma" pitchFamily="34" charset="0"/>
                  <a:ea typeface="+mn-ea"/>
                </a:rPr>
                <a:t>Density</a:t>
              </a:r>
              <a:endParaRPr lang="en-US" sz="3000" b="0">
                <a:latin typeface="Tahoma" pitchFamily="34" charset="0"/>
                <a:ea typeface="+mn-ea"/>
              </a:endParaRPr>
            </a:p>
          </p:txBody>
        </p:sp>
        <p:sp>
          <p:nvSpPr>
            <p:cNvPr id="296966" name="Text Box 6">
              <a:extLst>
                <a:ext uri="{FF2B5EF4-FFF2-40B4-BE49-F238E27FC236}">
                  <a16:creationId xmlns:a16="http://schemas.microsoft.com/office/drawing/2014/main" id="{64A2BB91-981B-4CCF-A4F7-674886225E1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32" y="3024"/>
              <a:ext cx="624" cy="192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eaLnBrk="0" hangingPunct="0">
                <a:lnSpc>
                  <a:spcPct val="100000"/>
                </a:lnSpc>
                <a:spcBef>
                  <a:spcPct val="20000"/>
                </a:spcBef>
                <a:defRPr/>
              </a:pPr>
              <a:r>
                <a:rPr lang="en-US" sz="1400">
                  <a:solidFill>
                    <a:srgbClr val="FFFFCC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ahoma" pitchFamily="34" charset="0"/>
                  <a:ea typeface="+mn-ea"/>
                </a:rPr>
                <a:t>Doppler</a:t>
              </a:r>
              <a:endParaRPr lang="en-US" sz="3000" b="0">
                <a:latin typeface="Tahoma" pitchFamily="34" charset="0"/>
                <a:ea typeface="+mn-ea"/>
              </a:endParaRPr>
            </a:p>
          </p:txBody>
        </p:sp>
        <p:sp>
          <p:nvSpPr>
            <p:cNvPr id="296965" name="Text Box 5">
              <a:extLst>
                <a:ext uri="{FF2B5EF4-FFF2-40B4-BE49-F238E27FC236}">
                  <a16:creationId xmlns:a16="http://schemas.microsoft.com/office/drawing/2014/main" id="{F5ED78AC-C3E6-48D9-B614-E59C7EA08EF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44" y="3312"/>
              <a:ext cx="416" cy="192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eaLnBrk="0" hangingPunct="0">
                <a:lnSpc>
                  <a:spcPct val="100000"/>
                </a:lnSpc>
                <a:spcBef>
                  <a:spcPct val="20000"/>
                </a:spcBef>
                <a:defRPr/>
              </a:pPr>
              <a:r>
                <a:rPr lang="en-US" sz="1400">
                  <a:solidFill>
                    <a:srgbClr val="FFFFCC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ahoma" pitchFamily="34" charset="0"/>
                  <a:ea typeface="+mn-ea"/>
                </a:rPr>
                <a:t>Total</a:t>
              </a:r>
              <a:endParaRPr lang="en-US" sz="3000" b="0">
                <a:latin typeface="Tahoma" pitchFamily="34" charset="0"/>
                <a:ea typeface="+mn-ea"/>
              </a:endParaRPr>
            </a:p>
          </p:txBody>
        </p:sp>
        <p:sp>
          <p:nvSpPr>
            <p:cNvPr id="296967" name="Text Box 7">
              <a:extLst>
                <a:ext uri="{FF2B5EF4-FFF2-40B4-BE49-F238E27FC236}">
                  <a16:creationId xmlns:a16="http://schemas.microsoft.com/office/drawing/2014/main" id="{66DF4BC4-6188-4F45-91A0-D5DAEE5FFFB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68" y="3600"/>
              <a:ext cx="912" cy="192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eaLnBrk="0" hangingPunct="0">
                <a:lnSpc>
                  <a:spcPct val="100000"/>
                </a:lnSpc>
                <a:spcBef>
                  <a:spcPct val="20000"/>
                </a:spcBef>
                <a:defRPr/>
              </a:pPr>
              <a:r>
                <a:rPr lang="en-US" sz="1400">
                  <a:solidFill>
                    <a:srgbClr val="FFFFCC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ahoma" pitchFamily="34" charset="0"/>
                  <a:ea typeface="+mn-ea"/>
                </a:rPr>
                <a:t>Control Rod</a:t>
              </a:r>
              <a:endParaRPr lang="en-US" sz="3000" b="0">
                <a:latin typeface="Tahoma" pitchFamily="34" charset="0"/>
                <a:ea typeface="+mn-ea"/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>
            <a:extLst>
              <a:ext uri="{FF2B5EF4-FFF2-40B4-BE49-F238E27FC236}">
                <a16:creationId xmlns:a16="http://schemas.microsoft.com/office/drawing/2014/main" id="{603D0DBF-950E-47CC-9C3C-E0021B99300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0" y="274638"/>
            <a:ext cx="8229600" cy="792162"/>
          </a:xfrm>
        </p:spPr>
        <p:txBody>
          <a:bodyPr/>
          <a:lstStyle/>
          <a:p>
            <a:pPr algn="ctr" eaLnBrk="1" hangingPunct="1"/>
            <a:r>
              <a:rPr lang="en-US" altLang="en-US" sz="2800">
                <a:ea typeface="ＭＳ Ｐゴシック" panose="020B0600070205080204" pitchFamily="34" charset="-128"/>
              </a:rPr>
              <a:t>     MSLB:   Core 3D Neutronics Model</a:t>
            </a:r>
          </a:p>
        </p:txBody>
      </p:sp>
      <p:pic>
        <p:nvPicPr>
          <p:cNvPr id="34819" name="Picture 333" descr="fuelreactor">
            <a:extLst>
              <a:ext uri="{FF2B5EF4-FFF2-40B4-BE49-F238E27FC236}">
                <a16:creationId xmlns:a16="http://schemas.microsoft.com/office/drawing/2014/main" id="{0116B7AA-6A39-4646-8F6B-56693452DD5C}"/>
              </a:ext>
            </a:extLst>
          </p:cNvPr>
          <p:cNvPicPr>
            <a:picLocks noGrp="1" noChangeAspect="1" noChangeArrowheads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236668" y="2801919"/>
            <a:ext cx="3463925" cy="3962400"/>
          </a:xfrm>
          <a:noFill/>
        </p:spPr>
      </p:pic>
      <p:grpSp>
        <p:nvGrpSpPr>
          <p:cNvPr id="34820" name="Group 4">
            <a:extLst>
              <a:ext uri="{FF2B5EF4-FFF2-40B4-BE49-F238E27FC236}">
                <a16:creationId xmlns:a16="http://schemas.microsoft.com/office/drawing/2014/main" id="{E341290E-A772-45BC-9491-DFC5FB1C74D7}"/>
              </a:ext>
            </a:extLst>
          </p:cNvPr>
          <p:cNvGrpSpPr>
            <a:grpSpLocks/>
          </p:cNvGrpSpPr>
          <p:nvPr/>
        </p:nvGrpSpPr>
        <p:grpSpPr bwMode="auto">
          <a:xfrm>
            <a:off x="0" y="1458912"/>
            <a:ext cx="5059363" cy="3533775"/>
            <a:chOff x="733" y="1168"/>
            <a:chExt cx="4126" cy="2624"/>
          </a:xfrm>
        </p:grpSpPr>
        <p:grpSp>
          <p:nvGrpSpPr>
            <p:cNvPr id="34821" name="Group 5">
              <a:extLst>
                <a:ext uri="{FF2B5EF4-FFF2-40B4-BE49-F238E27FC236}">
                  <a16:creationId xmlns:a16="http://schemas.microsoft.com/office/drawing/2014/main" id="{8C1AFC59-1AFC-47D0-93BB-45A8DB02559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28" y="1344"/>
              <a:ext cx="2448" cy="2448"/>
              <a:chOff x="1728" y="1584"/>
              <a:chExt cx="2448" cy="2448"/>
            </a:xfrm>
          </p:grpSpPr>
          <p:sp>
            <p:nvSpPr>
              <p:cNvPr id="35082" name="Rectangle 6">
                <a:extLst>
                  <a:ext uri="{FF2B5EF4-FFF2-40B4-BE49-F238E27FC236}">
                    <a16:creationId xmlns:a16="http://schemas.microsoft.com/office/drawing/2014/main" id="{43C72C9B-BEAA-454E-8D11-F8F6F22A06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0" y="1584"/>
                <a:ext cx="144" cy="144"/>
              </a:xfrm>
              <a:prstGeom prst="rect">
                <a:avLst/>
              </a:prstGeom>
              <a:solidFill>
                <a:srgbClr val="0066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5083" name="Rectangle 7">
                <a:extLst>
                  <a:ext uri="{FF2B5EF4-FFF2-40B4-BE49-F238E27FC236}">
                    <a16:creationId xmlns:a16="http://schemas.microsoft.com/office/drawing/2014/main" id="{0AEFF84D-CC92-427E-A8C0-292D4F0516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0" y="3888"/>
                <a:ext cx="144" cy="144"/>
              </a:xfrm>
              <a:prstGeom prst="rect">
                <a:avLst/>
              </a:prstGeom>
              <a:solidFill>
                <a:srgbClr val="0066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5084" name="Rectangle 8">
                <a:extLst>
                  <a:ext uri="{FF2B5EF4-FFF2-40B4-BE49-F238E27FC236}">
                    <a16:creationId xmlns:a16="http://schemas.microsoft.com/office/drawing/2014/main" id="{3CC19E27-9083-4009-8F1B-FC74CF1188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24" y="1584"/>
                <a:ext cx="144" cy="144"/>
              </a:xfrm>
              <a:prstGeom prst="rect">
                <a:avLst/>
              </a:prstGeom>
              <a:solidFill>
                <a:srgbClr val="0066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5085" name="Rectangle 9">
                <a:extLst>
                  <a:ext uri="{FF2B5EF4-FFF2-40B4-BE49-F238E27FC236}">
                    <a16:creationId xmlns:a16="http://schemas.microsoft.com/office/drawing/2014/main" id="{62F5D15B-3DCF-4046-8F92-906485A662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24" y="3888"/>
                <a:ext cx="144" cy="144"/>
              </a:xfrm>
              <a:prstGeom prst="rect">
                <a:avLst/>
              </a:prstGeom>
              <a:solidFill>
                <a:srgbClr val="0066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5086" name="Rectangle 10">
                <a:extLst>
                  <a:ext uri="{FF2B5EF4-FFF2-40B4-BE49-F238E27FC236}">
                    <a16:creationId xmlns:a16="http://schemas.microsoft.com/office/drawing/2014/main" id="{E3454B17-7485-4349-8B0A-E0A57F8AC3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8" y="1584"/>
                <a:ext cx="144" cy="144"/>
              </a:xfrm>
              <a:prstGeom prst="rect">
                <a:avLst/>
              </a:prstGeom>
              <a:solidFill>
                <a:srgbClr val="0066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5087" name="Rectangle 11">
                <a:extLst>
                  <a:ext uri="{FF2B5EF4-FFF2-40B4-BE49-F238E27FC236}">
                    <a16:creationId xmlns:a16="http://schemas.microsoft.com/office/drawing/2014/main" id="{1980F523-277D-4244-9533-1E9DA192C9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8" y="3888"/>
                <a:ext cx="144" cy="144"/>
              </a:xfrm>
              <a:prstGeom prst="rect">
                <a:avLst/>
              </a:prstGeom>
              <a:solidFill>
                <a:srgbClr val="0066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5088" name="Rectangle 12">
                <a:extLst>
                  <a:ext uri="{FF2B5EF4-FFF2-40B4-BE49-F238E27FC236}">
                    <a16:creationId xmlns:a16="http://schemas.microsoft.com/office/drawing/2014/main" id="{AD043B3B-BFC7-4EA5-A0EE-F0646ED3FF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36" y="1584"/>
                <a:ext cx="144" cy="144"/>
              </a:xfrm>
              <a:prstGeom prst="rect">
                <a:avLst/>
              </a:prstGeom>
              <a:solidFill>
                <a:srgbClr val="0066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5089" name="Rectangle 13">
                <a:extLst>
                  <a:ext uri="{FF2B5EF4-FFF2-40B4-BE49-F238E27FC236}">
                    <a16:creationId xmlns:a16="http://schemas.microsoft.com/office/drawing/2014/main" id="{6847805A-24FD-49A6-BCDE-4E691B9235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36" y="3888"/>
                <a:ext cx="144" cy="144"/>
              </a:xfrm>
              <a:prstGeom prst="rect">
                <a:avLst/>
              </a:prstGeom>
              <a:solidFill>
                <a:srgbClr val="0066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5090" name="Rectangle 14">
                <a:extLst>
                  <a:ext uri="{FF2B5EF4-FFF2-40B4-BE49-F238E27FC236}">
                    <a16:creationId xmlns:a16="http://schemas.microsoft.com/office/drawing/2014/main" id="{708497AD-6DEC-40CF-AC87-E28CC00342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92" y="1584"/>
                <a:ext cx="144" cy="144"/>
              </a:xfrm>
              <a:prstGeom prst="rect">
                <a:avLst/>
              </a:prstGeom>
              <a:solidFill>
                <a:srgbClr val="0066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5091" name="Rectangle 15">
                <a:extLst>
                  <a:ext uri="{FF2B5EF4-FFF2-40B4-BE49-F238E27FC236}">
                    <a16:creationId xmlns:a16="http://schemas.microsoft.com/office/drawing/2014/main" id="{07777B77-318B-4EE2-AED6-10A0AAD65A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92" y="3888"/>
                <a:ext cx="144" cy="144"/>
              </a:xfrm>
              <a:prstGeom prst="rect">
                <a:avLst/>
              </a:prstGeom>
              <a:solidFill>
                <a:srgbClr val="0066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5092" name="Rectangle 16">
                <a:extLst>
                  <a:ext uri="{FF2B5EF4-FFF2-40B4-BE49-F238E27FC236}">
                    <a16:creationId xmlns:a16="http://schemas.microsoft.com/office/drawing/2014/main" id="{CEFEC44B-C1B2-4C18-B64D-40DE26801D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12" y="1584"/>
                <a:ext cx="144" cy="144"/>
              </a:xfrm>
              <a:prstGeom prst="rect">
                <a:avLst/>
              </a:prstGeom>
              <a:solidFill>
                <a:srgbClr val="0066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5093" name="Rectangle 17">
                <a:extLst>
                  <a:ext uri="{FF2B5EF4-FFF2-40B4-BE49-F238E27FC236}">
                    <a16:creationId xmlns:a16="http://schemas.microsoft.com/office/drawing/2014/main" id="{162F8D9E-EE73-4B09-BB3E-9A4F0C633F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12" y="1728"/>
                <a:ext cx="144" cy="144"/>
              </a:xfrm>
              <a:prstGeom prst="rect">
                <a:avLst/>
              </a:prstGeom>
              <a:solidFill>
                <a:srgbClr val="0066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5094" name="Rectangle 18">
                <a:extLst>
                  <a:ext uri="{FF2B5EF4-FFF2-40B4-BE49-F238E27FC236}">
                    <a16:creationId xmlns:a16="http://schemas.microsoft.com/office/drawing/2014/main" id="{5ECA102D-E1BD-428C-B059-CB79F80F45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12" y="3744"/>
                <a:ext cx="144" cy="144"/>
              </a:xfrm>
              <a:prstGeom prst="rect">
                <a:avLst/>
              </a:prstGeom>
              <a:solidFill>
                <a:srgbClr val="0066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5095" name="Rectangle 19">
                <a:extLst>
                  <a:ext uri="{FF2B5EF4-FFF2-40B4-BE49-F238E27FC236}">
                    <a16:creationId xmlns:a16="http://schemas.microsoft.com/office/drawing/2014/main" id="{DCD06184-2DBE-4D65-91A9-8AF32E61CE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12" y="3888"/>
                <a:ext cx="144" cy="144"/>
              </a:xfrm>
              <a:prstGeom prst="rect">
                <a:avLst/>
              </a:prstGeom>
              <a:solidFill>
                <a:srgbClr val="0066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5096" name="Rectangle 20">
                <a:extLst>
                  <a:ext uri="{FF2B5EF4-FFF2-40B4-BE49-F238E27FC236}">
                    <a16:creationId xmlns:a16="http://schemas.microsoft.com/office/drawing/2014/main" id="{5A4BBDE1-6B76-4008-9B2F-86D0DB9E09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48" y="1584"/>
                <a:ext cx="144" cy="144"/>
              </a:xfrm>
              <a:prstGeom prst="rect">
                <a:avLst/>
              </a:prstGeom>
              <a:solidFill>
                <a:srgbClr val="0066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5097" name="Rectangle 21">
                <a:extLst>
                  <a:ext uri="{FF2B5EF4-FFF2-40B4-BE49-F238E27FC236}">
                    <a16:creationId xmlns:a16="http://schemas.microsoft.com/office/drawing/2014/main" id="{09B6F679-8C52-455E-9F69-DF766F29BB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48" y="1728"/>
                <a:ext cx="144" cy="144"/>
              </a:xfrm>
              <a:prstGeom prst="rect">
                <a:avLst/>
              </a:prstGeom>
              <a:solidFill>
                <a:srgbClr val="0066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5098" name="Rectangle 22">
                <a:extLst>
                  <a:ext uri="{FF2B5EF4-FFF2-40B4-BE49-F238E27FC236}">
                    <a16:creationId xmlns:a16="http://schemas.microsoft.com/office/drawing/2014/main" id="{173830C4-6259-4FE6-8243-2C7873C683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48" y="3744"/>
                <a:ext cx="144" cy="144"/>
              </a:xfrm>
              <a:prstGeom prst="rect">
                <a:avLst/>
              </a:prstGeom>
              <a:solidFill>
                <a:srgbClr val="0066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5099" name="Rectangle 23">
                <a:extLst>
                  <a:ext uri="{FF2B5EF4-FFF2-40B4-BE49-F238E27FC236}">
                    <a16:creationId xmlns:a16="http://schemas.microsoft.com/office/drawing/2014/main" id="{1A4E2825-FBA4-4126-9F09-D2353D0C16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48" y="3888"/>
                <a:ext cx="144" cy="144"/>
              </a:xfrm>
              <a:prstGeom prst="rect">
                <a:avLst/>
              </a:prstGeom>
              <a:solidFill>
                <a:srgbClr val="0066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5100" name="Rectangle 24">
                <a:extLst>
                  <a:ext uri="{FF2B5EF4-FFF2-40B4-BE49-F238E27FC236}">
                    <a16:creationId xmlns:a16="http://schemas.microsoft.com/office/drawing/2014/main" id="{35DEE724-49B2-447D-9D35-A033C4B33F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56" y="1728"/>
                <a:ext cx="144" cy="144"/>
              </a:xfrm>
              <a:prstGeom prst="rect">
                <a:avLst/>
              </a:prstGeom>
              <a:solidFill>
                <a:srgbClr val="0066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5101" name="Rectangle 25">
                <a:extLst>
                  <a:ext uri="{FF2B5EF4-FFF2-40B4-BE49-F238E27FC236}">
                    <a16:creationId xmlns:a16="http://schemas.microsoft.com/office/drawing/2014/main" id="{11B270A0-DEF4-4D73-AC9C-A6C4858C7F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56" y="3744"/>
                <a:ext cx="144" cy="144"/>
              </a:xfrm>
              <a:prstGeom prst="rect">
                <a:avLst/>
              </a:prstGeom>
              <a:solidFill>
                <a:srgbClr val="0066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5102" name="Rectangle 26">
                <a:extLst>
                  <a:ext uri="{FF2B5EF4-FFF2-40B4-BE49-F238E27FC236}">
                    <a16:creationId xmlns:a16="http://schemas.microsoft.com/office/drawing/2014/main" id="{3F1A49B0-0EA9-41AD-9883-F936911C7B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0" y="1728"/>
                <a:ext cx="144" cy="144"/>
              </a:xfrm>
              <a:prstGeom prst="rect">
                <a:avLst/>
              </a:prstGeom>
              <a:solidFill>
                <a:srgbClr val="0066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5103" name="Rectangle 27">
                <a:extLst>
                  <a:ext uri="{FF2B5EF4-FFF2-40B4-BE49-F238E27FC236}">
                    <a16:creationId xmlns:a16="http://schemas.microsoft.com/office/drawing/2014/main" id="{29C6EB1F-1361-4E7C-B94A-DDAB9C1C83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0" y="1872"/>
                <a:ext cx="144" cy="144"/>
              </a:xfrm>
              <a:prstGeom prst="rect">
                <a:avLst/>
              </a:prstGeom>
              <a:solidFill>
                <a:srgbClr val="0066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5104" name="Rectangle 28">
                <a:extLst>
                  <a:ext uri="{FF2B5EF4-FFF2-40B4-BE49-F238E27FC236}">
                    <a16:creationId xmlns:a16="http://schemas.microsoft.com/office/drawing/2014/main" id="{582646E5-D235-40EF-A6B6-88B2B779EA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0" y="3600"/>
                <a:ext cx="144" cy="144"/>
              </a:xfrm>
              <a:prstGeom prst="rect">
                <a:avLst/>
              </a:prstGeom>
              <a:solidFill>
                <a:srgbClr val="0066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5105" name="Rectangle 29">
                <a:extLst>
                  <a:ext uri="{FF2B5EF4-FFF2-40B4-BE49-F238E27FC236}">
                    <a16:creationId xmlns:a16="http://schemas.microsoft.com/office/drawing/2014/main" id="{D171527E-1469-40D2-BFB8-EF5C67B141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0" y="3744"/>
                <a:ext cx="144" cy="144"/>
              </a:xfrm>
              <a:prstGeom prst="rect">
                <a:avLst/>
              </a:prstGeom>
              <a:solidFill>
                <a:srgbClr val="0066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5106" name="Rectangle 30">
                <a:extLst>
                  <a:ext uri="{FF2B5EF4-FFF2-40B4-BE49-F238E27FC236}">
                    <a16:creationId xmlns:a16="http://schemas.microsoft.com/office/drawing/2014/main" id="{B521FE1C-E74F-4F96-838F-DA1CCD69CC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04" y="1728"/>
                <a:ext cx="144" cy="144"/>
              </a:xfrm>
              <a:prstGeom prst="rect">
                <a:avLst/>
              </a:prstGeom>
              <a:solidFill>
                <a:srgbClr val="0066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5107" name="Rectangle 31">
                <a:extLst>
                  <a:ext uri="{FF2B5EF4-FFF2-40B4-BE49-F238E27FC236}">
                    <a16:creationId xmlns:a16="http://schemas.microsoft.com/office/drawing/2014/main" id="{4518F54B-5138-4F88-824C-3F617B28AD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04" y="3744"/>
                <a:ext cx="144" cy="144"/>
              </a:xfrm>
              <a:prstGeom prst="rect">
                <a:avLst/>
              </a:prstGeom>
              <a:solidFill>
                <a:srgbClr val="0066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5108" name="Rectangle 32">
                <a:extLst>
                  <a:ext uri="{FF2B5EF4-FFF2-40B4-BE49-F238E27FC236}">
                    <a16:creationId xmlns:a16="http://schemas.microsoft.com/office/drawing/2014/main" id="{39B780F1-FA30-4F58-9848-6F2FE7EE30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0" y="1728"/>
                <a:ext cx="144" cy="144"/>
              </a:xfrm>
              <a:prstGeom prst="rect">
                <a:avLst/>
              </a:prstGeom>
              <a:solidFill>
                <a:srgbClr val="0066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5109" name="Rectangle 33">
                <a:extLst>
                  <a:ext uri="{FF2B5EF4-FFF2-40B4-BE49-F238E27FC236}">
                    <a16:creationId xmlns:a16="http://schemas.microsoft.com/office/drawing/2014/main" id="{0D0430C9-848E-4549-A53C-C02B83E4B6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0" y="1872"/>
                <a:ext cx="144" cy="144"/>
              </a:xfrm>
              <a:prstGeom prst="rect">
                <a:avLst/>
              </a:prstGeom>
              <a:solidFill>
                <a:srgbClr val="0066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5110" name="Rectangle 34">
                <a:extLst>
                  <a:ext uri="{FF2B5EF4-FFF2-40B4-BE49-F238E27FC236}">
                    <a16:creationId xmlns:a16="http://schemas.microsoft.com/office/drawing/2014/main" id="{B0DB2F63-3774-4B00-BD6B-141F428623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0" y="3600"/>
                <a:ext cx="144" cy="144"/>
              </a:xfrm>
              <a:prstGeom prst="rect">
                <a:avLst/>
              </a:prstGeom>
              <a:solidFill>
                <a:srgbClr val="0066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5111" name="Rectangle 35">
                <a:extLst>
                  <a:ext uri="{FF2B5EF4-FFF2-40B4-BE49-F238E27FC236}">
                    <a16:creationId xmlns:a16="http://schemas.microsoft.com/office/drawing/2014/main" id="{18ED7BD1-4641-4E29-A2B8-EF4F4EFAAA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0" y="3744"/>
                <a:ext cx="144" cy="144"/>
              </a:xfrm>
              <a:prstGeom prst="rect">
                <a:avLst/>
              </a:prstGeom>
              <a:solidFill>
                <a:srgbClr val="0066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5112" name="Rectangle 36">
                <a:extLst>
                  <a:ext uri="{FF2B5EF4-FFF2-40B4-BE49-F238E27FC236}">
                    <a16:creationId xmlns:a16="http://schemas.microsoft.com/office/drawing/2014/main" id="{0F27F645-213E-4D84-A0A6-DEF6E47F68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4" y="1872"/>
                <a:ext cx="144" cy="144"/>
              </a:xfrm>
              <a:prstGeom prst="rect">
                <a:avLst/>
              </a:prstGeom>
              <a:solidFill>
                <a:srgbClr val="0066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5113" name="Rectangle 37">
                <a:extLst>
                  <a:ext uri="{FF2B5EF4-FFF2-40B4-BE49-F238E27FC236}">
                    <a16:creationId xmlns:a16="http://schemas.microsoft.com/office/drawing/2014/main" id="{335E0C6C-B144-4758-9F82-7400580521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4" y="2016"/>
                <a:ext cx="144" cy="144"/>
              </a:xfrm>
              <a:prstGeom prst="rect">
                <a:avLst/>
              </a:prstGeom>
              <a:solidFill>
                <a:srgbClr val="0066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5114" name="Rectangle 38">
                <a:extLst>
                  <a:ext uri="{FF2B5EF4-FFF2-40B4-BE49-F238E27FC236}">
                    <a16:creationId xmlns:a16="http://schemas.microsoft.com/office/drawing/2014/main" id="{00D21581-5D7B-4FA0-9554-872E5EDC57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4" y="3456"/>
                <a:ext cx="144" cy="144"/>
              </a:xfrm>
              <a:prstGeom prst="rect">
                <a:avLst/>
              </a:prstGeom>
              <a:solidFill>
                <a:srgbClr val="0066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5115" name="Rectangle 39">
                <a:extLst>
                  <a:ext uri="{FF2B5EF4-FFF2-40B4-BE49-F238E27FC236}">
                    <a16:creationId xmlns:a16="http://schemas.microsoft.com/office/drawing/2014/main" id="{5B60637B-9DF3-4C05-AF85-8FDE9F754E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4" y="3600"/>
                <a:ext cx="144" cy="144"/>
              </a:xfrm>
              <a:prstGeom prst="rect">
                <a:avLst/>
              </a:prstGeom>
              <a:solidFill>
                <a:srgbClr val="0066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5116" name="Rectangle 40">
                <a:extLst>
                  <a:ext uri="{FF2B5EF4-FFF2-40B4-BE49-F238E27FC236}">
                    <a16:creationId xmlns:a16="http://schemas.microsoft.com/office/drawing/2014/main" id="{3BB9EEA3-146C-476A-BB0D-45159F4E38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16" y="1872"/>
                <a:ext cx="144" cy="144"/>
              </a:xfrm>
              <a:prstGeom prst="rect">
                <a:avLst/>
              </a:prstGeom>
              <a:solidFill>
                <a:srgbClr val="0066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5117" name="Rectangle 41">
                <a:extLst>
                  <a:ext uri="{FF2B5EF4-FFF2-40B4-BE49-F238E27FC236}">
                    <a16:creationId xmlns:a16="http://schemas.microsoft.com/office/drawing/2014/main" id="{75AB9C18-F1D1-40DE-BF6D-DF85343948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16" y="2016"/>
                <a:ext cx="144" cy="144"/>
              </a:xfrm>
              <a:prstGeom prst="rect">
                <a:avLst/>
              </a:prstGeom>
              <a:solidFill>
                <a:srgbClr val="0066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5118" name="Rectangle 42">
                <a:extLst>
                  <a:ext uri="{FF2B5EF4-FFF2-40B4-BE49-F238E27FC236}">
                    <a16:creationId xmlns:a16="http://schemas.microsoft.com/office/drawing/2014/main" id="{E0D11FB4-99B7-4548-ABB8-C604D318B9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16" y="3456"/>
                <a:ext cx="144" cy="144"/>
              </a:xfrm>
              <a:prstGeom prst="rect">
                <a:avLst/>
              </a:prstGeom>
              <a:solidFill>
                <a:srgbClr val="0066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5119" name="Rectangle 43">
                <a:extLst>
                  <a:ext uri="{FF2B5EF4-FFF2-40B4-BE49-F238E27FC236}">
                    <a16:creationId xmlns:a16="http://schemas.microsoft.com/office/drawing/2014/main" id="{BD4FC4D7-23A8-40CB-BDC4-F26A97019F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16" y="3600"/>
                <a:ext cx="144" cy="144"/>
              </a:xfrm>
              <a:prstGeom prst="rect">
                <a:avLst/>
              </a:prstGeom>
              <a:solidFill>
                <a:srgbClr val="0066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5120" name="Rectangle 44">
                <a:extLst>
                  <a:ext uri="{FF2B5EF4-FFF2-40B4-BE49-F238E27FC236}">
                    <a16:creationId xmlns:a16="http://schemas.microsoft.com/office/drawing/2014/main" id="{00CBDF09-FCF6-452B-9F58-9C4124FD50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88" y="2016"/>
                <a:ext cx="144" cy="144"/>
              </a:xfrm>
              <a:prstGeom prst="rect">
                <a:avLst/>
              </a:prstGeom>
              <a:solidFill>
                <a:srgbClr val="0066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5121" name="Rectangle 45">
                <a:extLst>
                  <a:ext uri="{FF2B5EF4-FFF2-40B4-BE49-F238E27FC236}">
                    <a16:creationId xmlns:a16="http://schemas.microsoft.com/office/drawing/2014/main" id="{6F72EAB0-02D9-46CF-B357-18E408563A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88" y="2160"/>
                <a:ext cx="144" cy="144"/>
              </a:xfrm>
              <a:prstGeom prst="rect">
                <a:avLst/>
              </a:prstGeom>
              <a:solidFill>
                <a:srgbClr val="0066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5122" name="Rectangle 46">
                <a:extLst>
                  <a:ext uri="{FF2B5EF4-FFF2-40B4-BE49-F238E27FC236}">
                    <a16:creationId xmlns:a16="http://schemas.microsoft.com/office/drawing/2014/main" id="{2CDBF871-4F2D-474C-8C62-488714490C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88" y="2304"/>
                <a:ext cx="144" cy="144"/>
              </a:xfrm>
              <a:prstGeom prst="rect">
                <a:avLst/>
              </a:prstGeom>
              <a:solidFill>
                <a:srgbClr val="0066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5123" name="Rectangle 47">
                <a:extLst>
                  <a:ext uri="{FF2B5EF4-FFF2-40B4-BE49-F238E27FC236}">
                    <a16:creationId xmlns:a16="http://schemas.microsoft.com/office/drawing/2014/main" id="{68BC5A7B-9F37-4B1E-BC4B-859753C36D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88" y="3168"/>
                <a:ext cx="144" cy="144"/>
              </a:xfrm>
              <a:prstGeom prst="rect">
                <a:avLst/>
              </a:prstGeom>
              <a:solidFill>
                <a:srgbClr val="0066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5124" name="Rectangle 48">
                <a:extLst>
                  <a:ext uri="{FF2B5EF4-FFF2-40B4-BE49-F238E27FC236}">
                    <a16:creationId xmlns:a16="http://schemas.microsoft.com/office/drawing/2014/main" id="{06BF9C0D-E883-4E3C-9D1C-0C3076E56D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88" y="3312"/>
                <a:ext cx="144" cy="144"/>
              </a:xfrm>
              <a:prstGeom prst="rect">
                <a:avLst/>
              </a:prstGeom>
              <a:solidFill>
                <a:srgbClr val="0066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5125" name="Rectangle 49">
                <a:extLst>
                  <a:ext uri="{FF2B5EF4-FFF2-40B4-BE49-F238E27FC236}">
                    <a16:creationId xmlns:a16="http://schemas.microsoft.com/office/drawing/2014/main" id="{9D1FB4DD-D8B3-49C0-B1CC-F637B1FB73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88" y="3456"/>
                <a:ext cx="144" cy="144"/>
              </a:xfrm>
              <a:prstGeom prst="rect">
                <a:avLst/>
              </a:prstGeom>
              <a:solidFill>
                <a:srgbClr val="0066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5126" name="Rectangle 50">
                <a:extLst>
                  <a:ext uri="{FF2B5EF4-FFF2-40B4-BE49-F238E27FC236}">
                    <a16:creationId xmlns:a16="http://schemas.microsoft.com/office/drawing/2014/main" id="{8F11D4A5-7988-4504-B20F-07DADAAC8B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72" y="2016"/>
                <a:ext cx="144" cy="144"/>
              </a:xfrm>
              <a:prstGeom prst="rect">
                <a:avLst/>
              </a:prstGeom>
              <a:solidFill>
                <a:srgbClr val="0066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5127" name="Rectangle 51">
                <a:extLst>
                  <a:ext uri="{FF2B5EF4-FFF2-40B4-BE49-F238E27FC236}">
                    <a16:creationId xmlns:a16="http://schemas.microsoft.com/office/drawing/2014/main" id="{D057ECBE-6C30-47C6-BCED-BE8DA55AD8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72" y="2160"/>
                <a:ext cx="144" cy="144"/>
              </a:xfrm>
              <a:prstGeom prst="rect">
                <a:avLst/>
              </a:prstGeom>
              <a:solidFill>
                <a:srgbClr val="0066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5128" name="Rectangle 52">
                <a:extLst>
                  <a:ext uri="{FF2B5EF4-FFF2-40B4-BE49-F238E27FC236}">
                    <a16:creationId xmlns:a16="http://schemas.microsoft.com/office/drawing/2014/main" id="{E0945503-3D0E-4C29-B319-9FD299553B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72" y="2304"/>
                <a:ext cx="144" cy="144"/>
              </a:xfrm>
              <a:prstGeom prst="rect">
                <a:avLst/>
              </a:prstGeom>
              <a:solidFill>
                <a:srgbClr val="0066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5129" name="Rectangle 53">
                <a:extLst>
                  <a:ext uri="{FF2B5EF4-FFF2-40B4-BE49-F238E27FC236}">
                    <a16:creationId xmlns:a16="http://schemas.microsoft.com/office/drawing/2014/main" id="{E94A6834-1EA3-405A-8865-CC1A71FD07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72" y="3168"/>
                <a:ext cx="144" cy="144"/>
              </a:xfrm>
              <a:prstGeom prst="rect">
                <a:avLst/>
              </a:prstGeom>
              <a:solidFill>
                <a:srgbClr val="0066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5130" name="Rectangle 54">
                <a:extLst>
                  <a:ext uri="{FF2B5EF4-FFF2-40B4-BE49-F238E27FC236}">
                    <a16:creationId xmlns:a16="http://schemas.microsoft.com/office/drawing/2014/main" id="{2A74E140-DA1C-40EA-9CCB-76DA267822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72" y="3312"/>
                <a:ext cx="144" cy="144"/>
              </a:xfrm>
              <a:prstGeom prst="rect">
                <a:avLst/>
              </a:prstGeom>
              <a:solidFill>
                <a:srgbClr val="0066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5131" name="Rectangle 55">
                <a:extLst>
                  <a:ext uri="{FF2B5EF4-FFF2-40B4-BE49-F238E27FC236}">
                    <a16:creationId xmlns:a16="http://schemas.microsoft.com/office/drawing/2014/main" id="{F6CC5412-CB1C-4D2F-A799-0518BCC0FD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72" y="3456"/>
                <a:ext cx="144" cy="144"/>
              </a:xfrm>
              <a:prstGeom prst="rect">
                <a:avLst/>
              </a:prstGeom>
              <a:solidFill>
                <a:srgbClr val="0066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5132" name="Rectangle 56">
                <a:extLst>
                  <a:ext uri="{FF2B5EF4-FFF2-40B4-BE49-F238E27FC236}">
                    <a16:creationId xmlns:a16="http://schemas.microsoft.com/office/drawing/2014/main" id="{190ECEA6-0783-4409-9317-BEC3D8620F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32" y="2304"/>
                <a:ext cx="144" cy="144"/>
              </a:xfrm>
              <a:prstGeom prst="rect">
                <a:avLst/>
              </a:prstGeom>
              <a:solidFill>
                <a:srgbClr val="0066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5133" name="Rectangle 57">
                <a:extLst>
                  <a:ext uri="{FF2B5EF4-FFF2-40B4-BE49-F238E27FC236}">
                    <a16:creationId xmlns:a16="http://schemas.microsoft.com/office/drawing/2014/main" id="{38432545-A76C-49A2-9F30-653316FCE6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32" y="2448"/>
                <a:ext cx="144" cy="144"/>
              </a:xfrm>
              <a:prstGeom prst="rect">
                <a:avLst/>
              </a:prstGeom>
              <a:solidFill>
                <a:srgbClr val="0066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5134" name="Rectangle 58">
                <a:extLst>
                  <a:ext uri="{FF2B5EF4-FFF2-40B4-BE49-F238E27FC236}">
                    <a16:creationId xmlns:a16="http://schemas.microsoft.com/office/drawing/2014/main" id="{4E22F412-18AA-4EB5-B1FF-DB8A423FF9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32" y="2592"/>
                <a:ext cx="144" cy="144"/>
              </a:xfrm>
              <a:prstGeom prst="rect">
                <a:avLst/>
              </a:prstGeom>
              <a:solidFill>
                <a:srgbClr val="0066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5135" name="Rectangle 59">
                <a:extLst>
                  <a:ext uri="{FF2B5EF4-FFF2-40B4-BE49-F238E27FC236}">
                    <a16:creationId xmlns:a16="http://schemas.microsoft.com/office/drawing/2014/main" id="{A53BCAB3-9C12-4381-B1C8-615D16606A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32" y="2880"/>
                <a:ext cx="144" cy="144"/>
              </a:xfrm>
              <a:prstGeom prst="rect">
                <a:avLst/>
              </a:prstGeom>
              <a:solidFill>
                <a:srgbClr val="0066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5136" name="Rectangle 60">
                <a:extLst>
                  <a:ext uri="{FF2B5EF4-FFF2-40B4-BE49-F238E27FC236}">
                    <a16:creationId xmlns:a16="http://schemas.microsoft.com/office/drawing/2014/main" id="{F56B9B1C-54BF-4A49-9034-5C5E083088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32" y="3024"/>
                <a:ext cx="144" cy="144"/>
              </a:xfrm>
              <a:prstGeom prst="rect">
                <a:avLst/>
              </a:prstGeom>
              <a:solidFill>
                <a:srgbClr val="0066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5137" name="Rectangle 61">
                <a:extLst>
                  <a:ext uri="{FF2B5EF4-FFF2-40B4-BE49-F238E27FC236}">
                    <a16:creationId xmlns:a16="http://schemas.microsoft.com/office/drawing/2014/main" id="{54D19FC3-9709-45F9-9199-F5834F167E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32" y="3168"/>
                <a:ext cx="144" cy="144"/>
              </a:xfrm>
              <a:prstGeom prst="rect">
                <a:avLst/>
              </a:prstGeom>
              <a:solidFill>
                <a:srgbClr val="0066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5138" name="Rectangle 62">
                <a:extLst>
                  <a:ext uri="{FF2B5EF4-FFF2-40B4-BE49-F238E27FC236}">
                    <a16:creationId xmlns:a16="http://schemas.microsoft.com/office/drawing/2014/main" id="{5A49C523-05B0-4AAC-A4DD-C618C2C50F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28" y="2304"/>
                <a:ext cx="144" cy="144"/>
              </a:xfrm>
              <a:prstGeom prst="rect">
                <a:avLst/>
              </a:prstGeom>
              <a:solidFill>
                <a:srgbClr val="0066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5139" name="Rectangle 63">
                <a:extLst>
                  <a:ext uri="{FF2B5EF4-FFF2-40B4-BE49-F238E27FC236}">
                    <a16:creationId xmlns:a16="http://schemas.microsoft.com/office/drawing/2014/main" id="{9E3BFCD1-C5B2-4AEA-9755-8039214320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28" y="2448"/>
                <a:ext cx="144" cy="144"/>
              </a:xfrm>
              <a:prstGeom prst="rect">
                <a:avLst/>
              </a:prstGeom>
              <a:solidFill>
                <a:srgbClr val="0066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5140" name="Rectangle 64">
                <a:extLst>
                  <a:ext uri="{FF2B5EF4-FFF2-40B4-BE49-F238E27FC236}">
                    <a16:creationId xmlns:a16="http://schemas.microsoft.com/office/drawing/2014/main" id="{9DA9E328-D1E2-4E01-8DC6-25C58D0FDD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28" y="2592"/>
                <a:ext cx="144" cy="144"/>
              </a:xfrm>
              <a:prstGeom prst="rect">
                <a:avLst/>
              </a:prstGeom>
              <a:solidFill>
                <a:srgbClr val="0066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5141" name="Rectangle 65">
                <a:extLst>
                  <a:ext uri="{FF2B5EF4-FFF2-40B4-BE49-F238E27FC236}">
                    <a16:creationId xmlns:a16="http://schemas.microsoft.com/office/drawing/2014/main" id="{02C9972F-7705-499F-8889-2EFA9FC20B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28" y="2880"/>
                <a:ext cx="144" cy="144"/>
              </a:xfrm>
              <a:prstGeom prst="rect">
                <a:avLst/>
              </a:prstGeom>
              <a:solidFill>
                <a:srgbClr val="0066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5142" name="Rectangle 66">
                <a:extLst>
                  <a:ext uri="{FF2B5EF4-FFF2-40B4-BE49-F238E27FC236}">
                    <a16:creationId xmlns:a16="http://schemas.microsoft.com/office/drawing/2014/main" id="{E19B8519-F033-4283-9FD6-1214386850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28" y="3024"/>
                <a:ext cx="144" cy="144"/>
              </a:xfrm>
              <a:prstGeom prst="rect">
                <a:avLst/>
              </a:prstGeom>
              <a:solidFill>
                <a:srgbClr val="0066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5143" name="Rectangle 67">
                <a:extLst>
                  <a:ext uri="{FF2B5EF4-FFF2-40B4-BE49-F238E27FC236}">
                    <a16:creationId xmlns:a16="http://schemas.microsoft.com/office/drawing/2014/main" id="{5AF742AC-0D22-4B57-8921-4D00E73191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28" y="3168"/>
                <a:ext cx="144" cy="144"/>
              </a:xfrm>
              <a:prstGeom prst="rect">
                <a:avLst/>
              </a:prstGeom>
              <a:solidFill>
                <a:srgbClr val="0066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5144" name="Rectangle 68">
                <a:extLst>
                  <a:ext uri="{FF2B5EF4-FFF2-40B4-BE49-F238E27FC236}">
                    <a16:creationId xmlns:a16="http://schemas.microsoft.com/office/drawing/2014/main" id="{ABB265ED-D86D-4DE9-B767-16064CEB33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32" y="2736"/>
                <a:ext cx="144" cy="72"/>
              </a:xfrm>
              <a:prstGeom prst="rect">
                <a:avLst/>
              </a:prstGeom>
              <a:solidFill>
                <a:srgbClr val="0066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5145" name="Rectangle 69">
                <a:extLst>
                  <a:ext uri="{FF2B5EF4-FFF2-40B4-BE49-F238E27FC236}">
                    <a16:creationId xmlns:a16="http://schemas.microsoft.com/office/drawing/2014/main" id="{2BA13F7F-624A-480F-9239-8B8EFBADCF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32" y="2808"/>
                <a:ext cx="144" cy="72"/>
              </a:xfrm>
              <a:prstGeom prst="rect">
                <a:avLst/>
              </a:prstGeom>
              <a:solidFill>
                <a:srgbClr val="0066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5146" name="Rectangle 70">
                <a:extLst>
                  <a:ext uri="{FF2B5EF4-FFF2-40B4-BE49-F238E27FC236}">
                    <a16:creationId xmlns:a16="http://schemas.microsoft.com/office/drawing/2014/main" id="{F79297BB-F19B-4D77-85A2-D20576F021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28" y="2736"/>
                <a:ext cx="144" cy="72"/>
              </a:xfrm>
              <a:prstGeom prst="rect">
                <a:avLst/>
              </a:prstGeom>
              <a:solidFill>
                <a:srgbClr val="0066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5147" name="Rectangle 71">
                <a:extLst>
                  <a:ext uri="{FF2B5EF4-FFF2-40B4-BE49-F238E27FC236}">
                    <a16:creationId xmlns:a16="http://schemas.microsoft.com/office/drawing/2014/main" id="{D4C24236-D7DF-42DB-BF2A-49D8C773AA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28" y="2808"/>
                <a:ext cx="144" cy="72"/>
              </a:xfrm>
              <a:prstGeom prst="rect">
                <a:avLst/>
              </a:prstGeom>
              <a:solidFill>
                <a:srgbClr val="0066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</p:grpSp>
        <p:grpSp>
          <p:nvGrpSpPr>
            <p:cNvPr id="34822" name="Group 72">
              <a:extLst>
                <a:ext uri="{FF2B5EF4-FFF2-40B4-BE49-F238E27FC236}">
                  <a16:creationId xmlns:a16="http://schemas.microsoft.com/office/drawing/2014/main" id="{BA7A9DD0-5CBA-42FC-9E67-485DD61B9E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592" y="1776"/>
              <a:ext cx="720" cy="288"/>
              <a:chOff x="2592" y="2016"/>
              <a:chExt cx="720" cy="288"/>
            </a:xfrm>
          </p:grpSpPr>
          <p:sp>
            <p:nvSpPr>
              <p:cNvPr id="35072" name="Rectangle 73">
                <a:extLst>
                  <a:ext uri="{FF2B5EF4-FFF2-40B4-BE49-F238E27FC236}">
                    <a16:creationId xmlns:a16="http://schemas.microsoft.com/office/drawing/2014/main" id="{E3171143-79F8-4100-BD33-5002117B11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0" y="2016"/>
                <a:ext cx="144" cy="144"/>
              </a:xfrm>
              <a:prstGeom prst="rect">
                <a:avLst/>
              </a:prstGeom>
              <a:solidFill>
                <a:srgbClr val="E8BC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5073" name="Rectangle 74">
                <a:extLst>
                  <a:ext uri="{FF2B5EF4-FFF2-40B4-BE49-F238E27FC236}">
                    <a16:creationId xmlns:a16="http://schemas.microsoft.com/office/drawing/2014/main" id="{389C6121-7D41-41B5-9CD7-AA4DD29778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0" y="2160"/>
                <a:ext cx="144" cy="144"/>
              </a:xfrm>
              <a:prstGeom prst="rect">
                <a:avLst/>
              </a:prstGeom>
              <a:solidFill>
                <a:srgbClr val="E8BC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5074" name="Rectangle 75">
                <a:extLst>
                  <a:ext uri="{FF2B5EF4-FFF2-40B4-BE49-F238E27FC236}">
                    <a16:creationId xmlns:a16="http://schemas.microsoft.com/office/drawing/2014/main" id="{810E5F43-D952-4424-9238-63D0143B79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24" y="2016"/>
                <a:ext cx="144" cy="144"/>
              </a:xfrm>
              <a:prstGeom prst="rect">
                <a:avLst/>
              </a:prstGeom>
              <a:solidFill>
                <a:srgbClr val="E8BC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5075" name="Rectangle 76">
                <a:extLst>
                  <a:ext uri="{FF2B5EF4-FFF2-40B4-BE49-F238E27FC236}">
                    <a16:creationId xmlns:a16="http://schemas.microsoft.com/office/drawing/2014/main" id="{40B628C9-1880-4127-B5B6-54D1A0AB3A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24" y="2160"/>
                <a:ext cx="144" cy="144"/>
              </a:xfrm>
              <a:prstGeom prst="rect">
                <a:avLst/>
              </a:prstGeom>
              <a:solidFill>
                <a:srgbClr val="E8BC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5076" name="Rectangle 77">
                <a:extLst>
                  <a:ext uri="{FF2B5EF4-FFF2-40B4-BE49-F238E27FC236}">
                    <a16:creationId xmlns:a16="http://schemas.microsoft.com/office/drawing/2014/main" id="{B41C1530-0FCA-4D35-80F4-BEADFAFC3E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8" y="2016"/>
                <a:ext cx="144" cy="144"/>
              </a:xfrm>
              <a:prstGeom prst="rect">
                <a:avLst/>
              </a:prstGeom>
              <a:solidFill>
                <a:srgbClr val="E8BC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5077" name="Rectangle 78">
                <a:extLst>
                  <a:ext uri="{FF2B5EF4-FFF2-40B4-BE49-F238E27FC236}">
                    <a16:creationId xmlns:a16="http://schemas.microsoft.com/office/drawing/2014/main" id="{0C4E3007-4B00-4AB9-8829-4EC44BCBA2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8" y="2160"/>
                <a:ext cx="144" cy="144"/>
              </a:xfrm>
              <a:prstGeom prst="rect">
                <a:avLst/>
              </a:prstGeom>
              <a:solidFill>
                <a:srgbClr val="E8BC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5078" name="Rectangle 79">
                <a:extLst>
                  <a:ext uri="{FF2B5EF4-FFF2-40B4-BE49-F238E27FC236}">
                    <a16:creationId xmlns:a16="http://schemas.microsoft.com/office/drawing/2014/main" id="{3E20637A-335E-47C8-8BED-D837BD0408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36" y="2016"/>
                <a:ext cx="144" cy="144"/>
              </a:xfrm>
              <a:prstGeom prst="rect">
                <a:avLst/>
              </a:prstGeom>
              <a:solidFill>
                <a:srgbClr val="E8BC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5079" name="Rectangle 80">
                <a:extLst>
                  <a:ext uri="{FF2B5EF4-FFF2-40B4-BE49-F238E27FC236}">
                    <a16:creationId xmlns:a16="http://schemas.microsoft.com/office/drawing/2014/main" id="{DBEDB011-F10A-4310-B7BD-1E1288C08D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36" y="2160"/>
                <a:ext cx="144" cy="144"/>
              </a:xfrm>
              <a:prstGeom prst="rect">
                <a:avLst/>
              </a:prstGeom>
              <a:solidFill>
                <a:srgbClr val="E8BC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5080" name="Rectangle 81">
                <a:extLst>
                  <a:ext uri="{FF2B5EF4-FFF2-40B4-BE49-F238E27FC236}">
                    <a16:creationId xmlns:a16="http://schemas.microsoft.com/office/drawing/2014/main" id="{36568A8E-3961-483A-AE6D-5B4600C6D3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92" y="2016"/>
                <a:ext cx="144" cy="144"/>
              </a:xfrm>
              <a:prstGeom prst="rect">
                <a:avLst/>
              </a:prstGeom>
              <a:solidFill>
                <a:srgbClr val="E8BC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5081" name="Rectangle 82">
                <a:extLst>
                  <a:ext uri="{FF2B5EF4-FFF2-40B4-BE49-F238E27FC236}">
                    <a16:creationId xmlns:a16="http://schemas.microsoft.com/office/drawing/2014/main" id="{DE2F1AD2-6161-4405-9FCB-99B4334D4B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92" y="2160"/>
                <a:ext cx="144" cy="144"/>
              </a:xfrm>
              <a:prstGeom prst="rect">
                <a:avLst/>
              </a:prstGeom>
              <a:solidFill>
                <a:srgbClr val="E8BC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</p:grpSp>
        <p:grpSp>
          <p:nvGrpSpPr>
            <p:cNvPr id="34823" name="Group 83">
              <a:extLst>
                <a:ext uri="{FF2B5EF4-FFF2-40B4-BE49-F238E27FC236}">
                  <a16:creationId xmlns:a16="http://schemas.microsoft.com/office/drawing/2014/main" id="{57A21436-2CB2-41C8-A2A2-01F1A33FE37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592" y="3072"/>
              <a:ext cx="720" cy="288"/>
              <a:chOff x="2592" y="3312"/>
              <a:chExt cx="720" cy="288"/>
            </a:xfrm>
          </p:grpSpPr>
          <p:sp>
            <p:nvSpPr>
              <p:cNvPr id="35062" name="Rectangle 84">
                <a:extLst>
                  <a:ext uri="{FF2B5EF4-FFF2-40B4-BE49-F238E27FC236}">
                    <a16:creationId xmlns:a16="http://schemas.microsoft.com/office/drawing/2014/main" id="{01381547-37C2-4439-9193-2074AA7EF9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0" y="3312"/>
                <a:ext cx="144" cy="144"/>
              </a:xfrm>
              <a:prstGeom prst="rect">
                <a:avLst/>
              </a:prstGeom>
              <a:solidFill>
                <a:srgbClr val="FFFF7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5063" name="Rectangle 85">
                <a:extLst>
                  <a:ext uri="{FF2B5EF4-FFF2-40B4-BE49-F238E27FC236}">
                    <a16:creationId xmlns:a16="http://schemas.microsoft.com/office/drawing/2014/main" id="{5AC8F977-F2E0-4225-8341-4171C951E9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0" y="3456"/>
                <a:ext cx="144" cy="144"/>
              </a:xfrm>
              <a:prstGeom prst="rect">
                <a:avLst/>
              </a:prstGeom>
              <a:solidFill>
                <a:srgbClr val="FFFF7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5064" name="Rectangle 86">
                <a:extLst>
                  <a:ext uri="{FF2B5EF4-FFF2-40B4-BE49-F238E27FC236}">
                    <a16:creationId xmlns:a16="http://schemas.microsoft.com/office/drawing/2014/main" id="{93B0F110-875E-47B5-9391-5FF6935804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24" y="3312"/>
                <a:ext cx="144" cy="144"/>
              </a:xfrm>
              <a:prstGeom prst="rect">
                <a:avLst/>
              </a:prstGeom>
              <a:solidFill>
                <a:srgbClr val="FFFF7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5065" name="Rectangle 87">
                <a:extLst>
                  <a:ext uri="{FF2B5EF4-FFF2-40B4-BE49-F238E27FC236}">
                    <a16:creationId xmlns:a16="http://schemas.microsoft.com/office/drawing/2014/main" id="{40C65715-734F-4935-A261-1638F8539A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24" y="3456"/>
                <a:ext cx="144" cy="144"/>
              </a:xfrm>
              <a:prstGeom prst="rect">
                <a:avLst/>
              </a:prstGeom>
              <a:solidFill>
                <a:srgbClr val="FFFF7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5066" name="Rectangle 88">
                <a:extLst>
                  <a:ext uri="{FF2B5EF4-FFF2-40B4-BE49-F238E27FC236}">
                    <a16:creationId xmlns:a16="http://schemas.microsoft.com/office/drawing/2014/main" id="{6801DC52-4A37-4105-AAD6-1CD8800351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8" y="3312"/>
                <a:ext cx="144" cy="144"/>
              </a:xfrm>
              <a:prstGeom prst="rect">
                <a:avLst/>
              </a:prstGeom>
              <a:solidFill>
                <a:srgbClr val="FFFF7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5067" name="Rectangle 89">
                <a:extLst>
                  <a:ext uri="{FF2B5EF4-FFF2-40B4-BE49-F238E27FC236}">
                    <a16:creationId xmlns:a16="http://schemas.microsoft.com/office/drawing/2014/main" id="{E89DB5C3-AE4E-4037-80F3-804322FEEB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8" y="3456"/>
                <a:ext cx="144" cy="144"/>
              </a:xfrm>
              <a:prstGeom prst="rect">
                <a:avLst/>
              </a:prstGeom>
              <a:solidFill>
                <a:srgbClr val="FFFF7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5068" name="Rectangle 90">
                <a:extLst>
                  <a:ext uri="{FF2B5EF4-FFF2-40B4-BE49-F238E27FC236}">
                    <a16:creationId xmlns:a16="http://schemas.microsoft.com/office/drawing/2014/main" id="{E021D608-1928-409D-8A8B-0F16959A2A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36" y="3312"/>
                <a:ext cx="144" cy="144"/>
              </a:xfrm>
              <a:prstGeom prst="rect">
                <a:avLst/>
              </a:prstGeom>
              <a:solidFill>
                <a:srgbClr val="FFFF7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5069" name="Rectangle 91">
                <a:extLst>
                  <a:ext uri="{FF2B5EF4-FFF2-40B4-BE49-F238E27FC236}">
                    <a16:creationId xmlns:a16="http://schemas.microsoft.com/office/drawing/2014/main" id="{622F89F7-992F-4036-AFF9-F7F892090B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36" y="3456"/>
                <a:ext cx="144" cy="144"/>
              </a:xfrm>
              <a:prstGeom prst="rect">
                <a:avLst/>
              </a:prstGeom>
              <a:solidFill>
                <a:srgbClr val="FFFF7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5070" name="Rectangle 92">
                <a:extLst>
                  <a:ext uri="{FF2B5EF4-FFF2-40B4-BE49-F238E27FC236}">
                    <a16:creationId xmlns:a16="http://schemas.microsoft.com/office/drawing/2014/main" id="{530476A8-8CDA-40A5-AC0C-23A012087F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92" y="3312"/>
                <a:ext cx="144" cy="144"/>
              </a:xfrm>
              <a:prstGeom prst="rect">
                <a:avLst/>
              </a:prstGeom>
              <a:solidFill>
                <a:srgbClr val="FFFF7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5071" name="Rectangle 93">
                <a:extLst>
                  <a:ext uri="{FF2B5EF4-FFF2-40B4-BE49-F238E27FC236}">
                    <a16:creationId xmlns:a16="http://schemas.microsoft.com/office/drawing/2014/main" id="{54994D90-5E4A-4B9A-BD84-86EA2E300E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92" y="3456"/>
                <a:ext cx="144" cy="144"/>
              </a:xfrm>
              <a:prstGeom prst="rect">
                <a:avLst/>
              </a:prstGeom>
              <a:solidFill>
                <a:srgbClr val="FFFF7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</p:grpSp>
        <p:grpSp>
          <p:nvGrpSpPr>
            <p:cNvPr id="34824" name="Group 94">
              <a:extLst>
                <a:ext uri="{FF2B5EF4-FFF2-40B4-BE49-F238E27FC236}">
                  <a16:creationId xmlns:a16="http://schemas.microsoft.com/office/drawing/2014/main" id="{A23B305B-CADC-4F5A-A631-92DAEA5330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48" y="1488"/>
              <a:ext cx="1008" cy="288"/>
              <a:chOff x="2448" y="1728"/>
              <a:chExt cx="1008" cy="288"/>
            </a:xfrm>
          </p:grpSpPr>
          <p:sp>
            <p:nvSpPr>
              <p:cNvPr id="35050" name="Rectangle 95">
                <a:extLst>
                  <a:ext uri="{FF2B5EF4-FFF2-40B4-BE49-F238E27FC236}">
                    <a16:creationId xmlns:a16="http://schemas.microsoft.com/office/drawing/2014/main" id="{85391E8F-3A72-4966-A4B8-194AB6808F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0" y="1728"/>
                <a:ext cx="144" cy="144"/>
              </a:xfrm>
              <a:prstGeom prst="rect">
                <a:avLst/>
              </a:prstGeom>
              <a:solidFill>
                <a:srgbClr val="66FF9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5051" name="Rectangle 96">
                <a:extLst>
                  <a:ext uri="{FF2B5EF4-FFF2-40B4-BE49-F238E27FC236}">
                    <a16:creationId xmlns:a16="http://schemas.microsoft.com/office/drawing/2014/main" id="{EFCB45D7-CB58-4DF6-89CE-DF68A5BF6E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0" y="1872"/>
                <a:ext cx="144" cy="144"/>
              </a:xfrm>
              <a:prstGeom prst="rect">
                <a:avLst/>
              </a:prstGeom>
              <a:solidFill>
                <a:srgbClr val="66FF9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5052" name="Rectangle 97">
                <a:extLst>
                  <a:ext uri="{FF2B5EF4-FFF2-40B4-BE49-F238E27FC236}">
                    <a16:creationId xmlns:a16="http://schemas.microsoft.com/office/drawing/2014/main" id="{3F4248EA-7484-4C0E-81C6-6C00B698A9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24" y="1728"/>
                <a:ext cx="144" cy="144"/>
              </a:xfrm>
              <a:prstGeom prst="rect">
                <a:avLst/>
              </a:prstGeom>
              <a:solidFill>
                <a:srgbClr val="66FF9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5053" name="Rectangle 98">
                <a:extLst>
                  <a:ext uri="{FF2B5EF4-FFF2-40B4-BE49-F238E27FC236}">
                    <a16:creationId xmlns:a16="http://schemas.microsoft.com/office/drawing/2014/main" id="{AAD58FB6-FABC-4C7B-8DA4-FFA8BCE306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24" y="1872"/>
                <a:ext cx="144" cy="144"/>
              </a:xfrm>
              <a:prstGeom prst="rect">
                <a:avLst/>
              </a:prstGeom>
              <a:solidFill>
                <a:srgbClr val="66FF9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5054" name="Rectangle 99">
                <a:extLst>
                  <a:ext uri="{FF2B5EF4-FFF2-40B4-BE49-F238E27FC236}">
                    <a16:creationId xmlns:a16="http://schemas.microsoft.com/office/drawing/2014/main" id="{93F63D1B-A247-4248-B70F-33A02ADB81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8" y="1728"/>
                <a:ext cx="144" cy="144"/>
              </a:xfrm>
              <a:prstGeom prst="rect">
                <a:avLst/>
              </a:prstGeom>
              <a:solidFill>
                <a:srgbClr val="66FF9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5055" name="Rectangle 100">
                <a:extLst>
                  <a:ext uri="{FF2B5EF4-FFF2-40B4-BE49-F238E27FC236}">
                    <a16:creationId xmlns:a16="http://schemas.microsoft.com/office/drawing/2014/main" id="{F2DD7FB0-EE2F-410C-95C4-494A5A7A77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8" y="1872"/>
                <a:ext cx="144" cy="144"/>
              </a:xfrm>
              <a:prstGeom prst="rect">
                <a:avLst/>
              </a:prstGeom>
              <a:solidFill>
                <a:srgbClr val="66FF9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5056" name="Rectangle 101">
                <a:extLst>
                  <a:ext uri="{FF2B5EF4-FFF2-40B4-BE49-F238E27FC236}">
                    <a16:creationId xmlns:a16="http://schemas.microsoft.com/office/drawing/2014/main" id="{F6346019-30F7-4B32-9D72-9EC840632A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36" y="1728"/>
                <a:ext cx="144" cy="144"/>
              </a:xfrm>
              <a:prstGeom prst="rect">
                <a:avLst/>
              </a:prstGeom>
              <a:solidFill>
                <a:srgbClr val="66FF9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5057" name="Rectangle 102">
                <a:extLst>
                  <a:ext uri="{FF2B5EF4-FFF2-40B4-BE49-F238E27FC236}">
                    <a16:creationId xmlns:a16="http://schemas.microsoft.com/office/drawing/2014/main" id="{287A220C-55AC-44C5-8D25-3772F6D2D1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36" y="1872"/>
                <a:ext cx="144" cy="144"/>
              </a:xfrm>
              <a:prstGeom prst="rect">
                <a:avLst/>
              </a:prstGeom>
              <a:solidFill>
                <a:srgbClr val="66FF9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5058" name="Rectangle 103">
                <a:extLst>
                  <a:ext uri="{FF2B5EF4-FFF2-40B4-BE49-F238E27FC236}">
                    <a16:creationId xmlns:a16="http://schemas.microsoft.com/office/drawing/2014/main" id="{08D52275-81EC-44CA-8FBF-AB0527BBD5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92" y="1728"/>
                <a:ext cx="144" cy="144"/>
              </a:xfrm>
              <a:prstGeom prst="rect">
                <a:avLst/>
              </a:prstGeom>
              <a:solidFill>
                <a:srgbClr val="66FF9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5059" name="Rectangle 104">
                <a:extLst>
                  <a:ext uri="{FF2B5EF4-FFF2-40B4-BE49-F238E27FC236}">
                    <a16:creationId xmlns:a16="http://schemas.microsoft.com/office/drawing/2014/main" id="{CA1ADC3D-130C-4F95-BD48-DEEC5EE099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92" y="1872"/>
                <a:ext cx="144" cy="144"/>
              </a:xfrm>
              <a:prstGeom prst="rect">
                <a:avLst/>
              </a:prstGeom>
              <a:solidFill>
                <a:srgbClr val="66FF9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5060" name="Rectangle 105">
                <a:extLst>
                  <a:ext uri="{FF2B5EF4-FFF2-40B4-BE49-F238E27FC236}">
                    <a16:creationId xmlns:a16="http://schemas.microsoft.com/office/drawing/2014/main" id="{C7C16474-6D0C-4179-A064-11CE90D179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12" y="1872"/>
                <a:ext cx="144" cy="144"/>
              </a:xfrm>
              <a:prstGeom prst="rect">
                <a:avLst/>
              </a:prstGeom>
              <a:solidFill>
                <a:srgbClr val="66FF9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5061" name="Rectangle 106">
                <a:extLst>
                  <a:ext uri="{FF2B5EF4-FFF2-40B4-BE49-F238E27FC236}">
                    <a16:creationId xmlns:a16="http://schemas.microsoft.com/office/drawing/2014/main" id="{D1C8A24E-039C-4E48-9558-860C741EE7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48" y="1872"/>
                <a:ext cx="144" cy="144"/>
              </a:xfrm>
              <a:prstGeom prst="rect">
                <a:avLst/>
              </a:prstGeom>
              <a:solidFill>
                <a:srgbClr val="66FF9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</p:grpSp>
        <p:grpSp>
          <p:nvGrpSpPr>
            <p:cNvPr id="34825" name="Group 107">
              <a:extLst>
                <a:ext uri="{FF2B5EF4-FFF2-40B4-BE49-F238E27FC236}">
                  <a16:creationId xmlns:a16="http://schemas.microsoft.com/office/drawing/2014/main" id="{27352CA0-FC3E-48A9-BFCD-AC049B4C38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48" y="3360"/>
              <a:ext cx="1008" cy="288"/>
              <a:chOff x="2448" y="3600"/>
              <a:chExt cx="1008" cy="288"/>
            </a:xfrm>
          </p:grpSpPr>
          <p:sp>
            <p:nvSpPr>
              <p:cNvPr id="35038" name="Rectangle 108">
                <a:extLst>
                  <a:ext uri="{FF2B5EF4-FFF2-40B4-BE49-F238E27FC236}">
                    <a16:creationId xmlns:a16="http://schemas.microsoft.com/office/drawing/2014/main" id="{CEC12A7C-6405-4770-AF21-83F1620518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0" y="3600"/>
                <a:ext cx="144" cy="144"/>
              </a:xfrm>
              <a:prstGeom prst="rect">
                <a:avLst/>
              </a:prstGeom>
              <a:solidFill>
                <a:srgbClr val="00BAB6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5039" name="Rectangle 109">
                <a:extLst>
                  <a:ext uri="{FF2B5EF4-FFF2-40B4-BE49-F238E27FC236}">
                    <a16:creationId xmlns:a16="http://schemas.microsoft.com/office/drawing/2014/main" id="{419298F3-A9EB-46E8-995E-923DB8433E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0" y="3744"/>
                <a:ext cx="144" cy="144"/>
              </a:xfrm>
              <a:prstGeom prst="rect">
                <a:avLst/>
              </a:prstGeom>
              <a:solidFill>
                <a:srgbClr val="00BAB6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5040" name="Rectangle 110">
                <a:extLst>
                  <a:ext uri="{FF2B5EF4-FFF2-40B4-BE49-F238E27FC236}">
                    <a16:creationId xmlns:a16="http://schemas.microsoft.com/office/drawing/2014/main" id="{FC39CFF2-51E8-4FB5-A9A8-7E7EDC9296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24" y="3600"/>
                <a:ext cx="144" cy="144"/>
              </a:xfrm>
              <a:prstGeom prst="rect">
                <a:avLst/>
              </a:prstGeom>
              <a:solidFill>
                <a:srgbClr val="00BAB6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5041" name="Rectangle 111">
                <a:extLst>
                  <a:ext uri="{FF2B5EF4-FFF2-40B4-BE49-F238E27FC236}">
                    <a16:creationId xmlns:a16="http://schemas.microsoft.com/office/drawing/2014/main" id="{A5F4DDB6-0129-4006-99DD-6B159069F4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24" y="3744"/>
                <a:ext cx="144" cy="144"/>
              </a:xfrm>
              <a:prstGeom prst="rect">
                <a:avLst/>
              </a:prstGeom>
              <a:solidFill>
                <a:srgbClr val="00BAB6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5042" name="Rectangle 112">
                <a:extLst>
                  <a:ext uri="{FF2B5EF4-FFF2-40B4-BE49-F238E27FC236}">
                    <a16:creationId xmlns:a16="http://schemas.microsoft.com/office/drawing/2014/main" id="{C58E94EF-FD2D-494A-AF77-5C675B40F3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8" y="3600"/>
                <a:ext cx="144" cy="144"/>
              </a:xfrm>
              <a:prstGeom prst="rect">
                <a:avLst/>
              </a:prstGeom>
              <a:solidFill>
                <a:srgbClr val="00BAB6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5043" name="Rectangle 113">
                <a:extLst>
                  <a:ext uri="{FF2B5EF4-FFF2-40B4-BE49-F238E27FC236}">
                    <a16:creationId xmlns:a16="http://schemas.microsoft.com/office/drawing/2014/main" id="{2536C658-8DF1-40CA-B99D-399D4C6F54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8" y="3744"/>
                <a:ext cx="144" cy="144"/>
              </a:xfrm>
              <a:prstGeom prst="rect">
                <a:avLst/>
              </a:prstGeom>
              <a:solidFill>
                <a:srgbClr val="00BAB6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5044" name="Rectangle 114">
                <a:extLst>
                  <a:ext uri="{FF2B5EF4-FFF2-40B4-BE49-F238E27FC236}">
                    <a16:creationId xmlns:a16="http://schemas.microsoft.com/office/drawing/2014/main" id="{318398D5-170E-4970-AE22-EEF4E4DC90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36" y="3600"/>
                <a:ext cx="144" cy="144"/>
              </a:xfrm>
              <a:prstGeom prst="rect">
                <a:avLst/>
              </a:prstGeom>
              <a:solidFill>
                <a:srgbClr val="00BAB6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5045" name="Rectangle 115">
                <a:extLst>
                  <a:ext uri="{FF2B5EF4-FFF2-40B4-BE49-F238E27FC236}">
                    <a16:creationId xmlns:a16="http://schemas.microsoft.com/office/drawing/2014/main" id="{52E8F0F7-2BB5-4EFF-8C14-7264AA3039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36" y="3744"/>
                <a:ext cx="144" cy="144"/>
              </a:xfrm>
              <a:prstGeom prst="rect">
                <a:avLst/>
              </a:prstGeom>
              <a:solidFill>
                <a:srgbClr val="00BAB6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5046" name="Rectangle 116">
                <a:extLst>
                  <a:ext uri="{FF2B5EF4-FFF2-40B4-BE49-F238E27FC236}">
                    <a16:creationId xmlns:a16="http://schemas.microsoft.com/office/drawing/2014/main" id="{2F61FCE3-9CB8-4C29-89B4-8A19A7A3F4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92" y="3600"/>
                <a:ext cx="144" cy="144"/>
              </a:xfrm>
              <a:prstGeom prst="rect">
                <a:avLst/>
              </a:prstGeom>
              <a:solidFill>
                <a:srgbClr val="00BAB6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5047" name="Rectangle 117">
                <a:extLst>
                  <a:ext uri="{FF2B5EF4-FFF2-40B4-BE49-F238E27FC236}">
                    <a16:creationId xmlns:a16="http://schemas.microsoft.com/office/drawing/2014/main" id="{6EDB8871-C992-4238-A49E-6569E9437C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92" y="3744"/>
                <a:ext cx="144" cy="144"/>
              </a:xfrm>
              <a:prstGeom prst="rect">
                <a:avLst/>
              </a:prstGeom>
              <a:solidFill>
                <a:srgbClr val="00BAB6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5048" name="Rectangle 118">
                <a:extLst>
                  <a:ext uri="{FF2B5EF4-FFF2-40B4-BE49-F238E27FC236}">
                    <a16:creationId xmlns:a16="http://schemas.microsoft.com/office/drawing/2014/main" id="{3CADA77F-0784-452B-9911-CACDA6122D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12" y="3600"/>
                <a:ext cx="144" cy="144"/>
              </a:xfrm>
              <a:prstGeom prst="rect">
                <a:avLst/>
              </a:prstGeom>
              <a:solidFill>
                <a:srgbClr val="00BAB6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5049" name="Rectangle 119">
                <a:extLst>
                  <a:ext uri="{FF2B5EF4-FFF2-40B4-BE49-F238E27FC236}">
                    <a16:creationId xmlns:a16="http://schemas.microsoft.com/office/drawing/2014/main" id="{E668E33D-2302-42E7-936E-BC50934A6F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48" y="3600"/>
                <a:ext cx="144" cy="144"/>
              </a:xfrm>
              <a:prstGeom prst="rect">
                <a:avLst/>
              </a:prstGeom>
              <a:solidFill>
                <a:srgbClr val="00BAB6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</p:grpSp>
        <p:grpSp>
          <p:nvGrpSpPr>
            <p:cNvPr id="34826" name="Group 120">
              <a:extLst>
                <a:ext uri="{FF2B5EF4-FFF2-40B4-BE49-F238E27FC236}">
                  <a16:creationId xmlns:a16="http://schemas.microsoft.com/office/drawing/2014/main" id="{4B18BBA4-BC61-4ACC-B669-B3DBE6C635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72" y="1632"/>
              <a:ext cx="576" cy="936"/>
              <a:chOff x="1872" y="1872"/>
              <a:chExt cx="576" cy="936"/>
            </a:xfrm>
          </p:grpSpPr>
          <p:sp>
            <p:nvSpPr>
              <p:cNvPr id="35025" name="Rectangle 121">
                <a:extLst>
                  <a:ext uri="{FF2B5EF4-FFF2-40B4-BE49-F238E27FC236}">
                    <a16:creationId xmlns:a16="http://schemas.microsoft.com/office/drawing/2014/main" id="{BF9BACF8-CB5B-4ABF-A2CA-30B447BB92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04" y="1872"/>
                <a:ext cx="144" cy="144"/>
              </a:xfrm>
              <a:prstGeom prst="rect">
                <a:avLst/>
              </a:prstGeom>
              <a:solidFill>
                <a:srgbClr val="00BAB6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5026" name="Rectangle 122">
                <a:extLst>
                  <a:ext uri="{FF2B5EF4-FFF2-40B4-BE49-F238E27FC236}">
                    <a16:creationId xmlns:a16="http://schemas.microsoft.com/office/drawing/2014/main" id="{915F5D36-0C93-4AD9-87D2-064E87878A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04" y="2016"/>
                <a:ext cx="144" cy="144"/>
              </a:xfrm>
              <a:prstGeom prst="rect">
                <a:avLst/>
              </a:prstGeom>
              <a:solidFill>
                <a:srgbClr val="00BAB6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5027" name="Rectangle 123">
                <a:extLst>
                  <a:ext uri="{FF2B5EF4-FFF2-40B4-BE49-F238E27FC236}">
                    <a16:creationId xmlns:a16="http://schemas.microsoft.com/office/drawing/2014/main" id="{15318D21-FBF6-4A01-AC9D-3A74517DBC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04" y="2160"/>
                <a:ext cx="144" cy="144"/>
              </a:xfrm>
              <a:prstGeom prst="rect">
                <a:avLst/>
              </a:prstGeom>
              <a:solidFill>
                <a:srgbClr val="00BAB6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5028" name="Rectangle 124">
                <a:extLst>
                  <a:ext uri="{FF2B5EF4-FFF2-40B4-BE49-F238E27FC236}">
                    <a16:creationId xmlns:a16="http://schemas.microsoft.com/office/drawing/2014/main" id="{C34A08A1-2354-4587-BA47-1CCD6BFAAA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0" y="2016"/>
                <a:ext cx="144" cy="144"/>
              </a:xfrm>
              <a:prstGeom prst="rect">
                <a:avLst/>
              </a:prstGeom>
              <a:solidFill>
                <a:srgbClr val="00BAB6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5029" name="Rectangle 125">
                <a:extLst>
                  <a:ext uri="{FF2B5EF4-FFF2-40B4-BE49-F238E27FC236}">
                    <a16:creationId xmlns:a16="http://schemas.microsoft.com/office/drawing/2014/main" id="{D6E9D858-5851-4DF8-AAFE-3ED7A7755C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0" y="2160"/>
                <a:ext cx="144" cy="144"/>
              </a:xfrm>
              <a:prstGeom prst="rect">
                <a:avLst/>
              </a:prstGeom>
              <a:solidFill>
                <a:srgbClr val="00BAB6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5030" name="Rectangle 126">
                <a:extLst>
                  <a:ext uri="{FF2B5EF4-FFF2-40B4-BE49-F238E27FC236}">
                    <a16:creationId xmlns:a16="http://schemas.microsoft.com/office/drawing/2014/main" id="{9BFDBB4E-2CCE-43F6-966E-6DBB390217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16" y="2160"/>
                <a:ext cx="144" cy="144"/>
              </a:xfrm>
              <a:prstGeom prst="rect">
                <a:avLst/>
              </a:prstGeom>
              <a:solidFill>
                <a:srgbClr val="00BAB6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5031" name="Rectangle 127">
                <a:extLst>
                  <a:ext uri="{FF2B5EF4-FFF2-40B4-BE49-F238E27FC236}">
                    <a16:creationId xmlns:a16="http://schemas.microsoft.com/office/drawing/2014/main" id="{64BD06B9-A711-417D-A95D-67FB326A60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16" y="2304"/>
                <a:ext cx="144" cy="144"/>
              </a:xfrm>
              <a:prstGeom prst="rect">
                <a:avLst/>
              </a:prstGeom>
              <a:solidFill>
                <a:srgbClr val="00BAB6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5032" name="Rectangle 128">
                <a:extLst>
                  <a:ext uri="{FF2B5EF4-FFF2-40B4-BE49-F238E27FC236}">
                    <a16:creationId xmlns:a16="http://schemas.microsoft.com/office/drawing/2014/main" id="{221AA657-9B91-4313-952B-0E45CF9796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16" y="2448"/>
                <a:ext cx="144" cy="144"/>
              </a:xfrm>
              <a:prstGeom prst="rect">
                <a:avLst/>
              </a:prstGeom>
              <a:solidFill>
                <a:srgbClr val="00BAB6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5033" name="Rectangle 129">
                <a:extLst>
                  <a:ext uri="{FF2B5EF4-FFF2-40B4-BE49-F238E27FC236}">
                    <a16:creationId xmlns:a16="http://schemas.microsoft.com/office/drawing/2014/main" id="{B34A33AF-695B-482A-94CD-DF214EEACD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16" y="2592"/>
                <a:ext cx="144" cy="144"/>
              </a:xfrm>
              <a:prstGeom prst="rect">
                <a:avLst/>
              </a:prstGeom>
              <a:solidFill>
                <a:srgbClr val="00BAB6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5034" name="Rectangle 130">
                <a:extLst>
                  <a:ext uri="{FF2B5EF4-FFF2-40B4-BE49-F238E27FC236}">
                    <a16:creationId xmlns:a16="http://schemas.microsoft.com/office/drawing/2014/main" id="{7D8CD61C-2789-4979-B274-5D950E6F9C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72" y="2448"/>
                <a:ext cx="144" cy="144"/>
              </a:xfrm>
              <a:prstGeom prst="rect">
                <a:avLst/>
              </a:prstGeom>
              <a:solidFill>
                <a:srgbClr val="00BAB6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5035" name="Rectangle 131">
                <a:extLst>
                  <a:ext uri="{FF2B5EF4-FFF2-40B4-BE49-F238E27FC236}">
                    <a16:creationId xmlns:a16="http://schemas.microsoft.com/office/drawing/2014/main" id="{8E1AFB11-F5D1-4724-B2A0-5DB01390EA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72" y="2592"/>
                <a:ext cx="144" cy="144"/>
              </a:xfrm>
              <a:prstGeom prst="rect">
                <a:avLst/>
              </a:prstGeom>
              <a:solidFill>
                <a:srgbClr val="00BAB6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5036" name="Rectangle 132">
                <a:extLst>
                  <a:ext uri="{FF2B5EF4-FFF2-40B4-BE49-F238E27FC236}">
                    <a16:creationId xmlns:a16="http://schemas.microsoft.com/office/drawing/2014/main" id="{B097E1AB-BF69-4E54-AED5-D4F447D06B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72" y="2736"/>
                <a:ext cx="144" cy="72"/>
              </a:xfrm>
              <a:prstGeom prst="rect">
                <a:avLst/>
              </a:prstGeom>
              <a:solidFill>
                <a:srgbClr val="00BAB6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5037" name="Rectangle 133">
                <a:extLst>
                  <a:ext uri="{FF2B5EF4-FFF2-40B4-BE49-F238E27FC236}">
                    <a16:creationId xmlns:a16="http://schemas.microsoft.com/office/drawing/2014/main" id="{4E62C643-C9ED-4A0E-AC57-A59D88999F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16" y="2736"/>
                <a:ext cx="144" cy="72"/>
              </a:xfrm>
              <a:prstGeom prst="rect">
                <a:avLst/>
              </a:prstGeom>
              <a:solidFill>
                <a:srgbClr val="00BAB6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</p:grpSp>
        <p:grpSp>
          <p:nvGrpSpPr>
            <p:cNvPr id="34827" name="Group 134">
              <a:extLst>
                <a:ext uri="{FF2B5EF4-FFF2-40B4-BE49-F238E27FC236}">
                  <a16:creationId xmlns:a16="http://schemas.microsoft.com/office/drawing/2014/main" id="{35D82AA8-520D-40BA-87A1-07133FE1B5B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72" y="2568"/>
              <a:ext cx="576" cy="936"/>
              <a:chOff x="1872" y="2808"/>
              <a:chExt cx="576" cy="936"/>
            </a:xfrm>
          </p:grpSpPr>
          <p:sp>
            <p:nvSpPr>
              <p:cNvPr id="35012" name="Rectangle 135">
                <a:extLst>
                  <a:ext uri="{FF2B5EF4-FFF2-40B4-BE49-F238E27FC236}">
                    <a16:creationId xmlns:a16="http://schemas.microsoft.com/office/drawing/2014/main" id="{34CCB66D-8ED5-47C2-9ACF-800BC6BC6E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04" y="3312"/>
                <a:ext cx="144" cy="144"/>
              </a:xfrm>
              <a:prstGeom prst="rect">
                <a:avLst/>
              </a:prstGeom>
              <a:solidFill>
                <a:srgbClr val="66FF9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5013" name="Rectangle 136">
                <a:extLst>
                  <a:ext uri="{FF2B5EF4-FFF2-40B4-BE49-F238E27FC236}">
                    <a16:creationId xmlns:a16="http://schemas.microsoft.com/office/drawing/2014/main" id="{1331C6C7-3D94-4C6F-8076-D653F4C6F2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04" y="3456"/>
                <a:ext cx="144" cy="144"/>
              </a:xfrm>
              <a:prstGeom prst="rect">
                <a:avLst/>
              </a:prstGeom>
              <a:solidFill>
                <a:srgbClr val="66FF9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5014" name="Rectangle 137">
                <a:extLst>
                  <a:ext uri="{FF2B5EF4-FFF2-40B4-BE49-F238E27FC236}">
                    <a16:creationId xmlns:a16="http://schemas.microsoft.com/office/drawing/2014/main" id="{54478109-8C23-48A9-9190-EE8AF4177E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04" y="3600"/>
                <a:ext cx="144" cy="144"/>
              </a:xfrm>
              <a:prstGeom prst="rect">
                <a:avLst/>
              </a:prstGeom>
              <a:solidFill>
                <a:srgbClr val="66FF9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5015" name="Rectangle 138">
                <a:extLst>
                  <a:ext uri="{FF2B5EF4-FFF2-40B4-BE49-F238E27FC236}">
                    <a16:creationId xmlns:a16="http://schemas.microsoft.com/office/drawing/2014/main" id="{05684D58-9F01-42A5-93AA-6FCD11808E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0" y="3312"/>
                <a:ext cx="144" cy="144"/>
              </a:xfrm>
              <a:prstGeom prst="rect">
                <a:avLst/>
              </a:prstGeom>
              <a:solidFill>
                <a:srgbClr val="66FF9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5016" name="Rectangle 139">
                <a:extLst>
                  <a:ext uri="{FF2B5EF4-FFF2-40B4-BE49-F238E27FC236}">
                    <a16:creationId xmlns:a16="http://schemas.microsoft.com/office/drawing/2014/main" id="{4F956B69-434F-4652-BDE8-A47B2FC088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0" y="3456"/>
                <a:ext cx="144" cy="144"/>
              </a:xfrm>
              <a:prstGeom prst="rect">
                <a:avLst/>
              </a:prstGeom>
              <a:solidFill>
                <a:srgbClr val="66FF9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5017" name="Rectangle 140">
                <a:extLst>
                  <a:ext uri="{FF2B5EF4-FFF2-40B4-BE49-F238E27FC236}">
                    <a16:creationId xmlns:a16="http://schemas.microsoft.com/office/drawing/2014/main" id="{15E06FC1-1238-4282-BD0A-CBB868D3CA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16" y="2880"/>
                <a:ext cx="144" cy="144"/>
              </a:xfrm>
              <a:prstGeom prst="rect">
                <a:avLst/>
              </a:prstGeom>
              <a:solidFill>
                <a:srgbClr val="66FF9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5018" name="Rectangle 141">
                <a:extLst>
                  <a:ext uri="{FF2B5EF4-FFF2-40B4-BE49-F238E27FC236}">
                    <a16:creationId xmlns:a16="http://schemas.microsoft.com/office/drawing/2014/main" id="{1CF2DCF4-C932-4792-BCDC-82DE7F683C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16" y="3024"/>
                <a:ext cx="144" cy="144"/>
              </a:xfrm>
              <a:prstGeom prst="rect">
                <a:avLst/>
              </a:prstGeom>
              <a:solidFill>
                <a:srgbClr val="66FF9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5019" name="Rectangle 142">
                <a:extLst>
                  <a:ext uri="{FF2B5EF4-FFF2-40B4-BE49-F238E27FC236}">
                    <a16:creationId xmlns:a16="http://schemas.microsoft.com/office/drawing/2014/main" id="{F8E903B2-23F7-4859-8161-B9804D7627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16" y="3168"/>
                <a:ext cx="144" cy="144"/>
              </a:xfrm>
              <a:prstGeom prst="rect">
                <a:avLst/>
              </a:prstGeom>
              <a:solidFill>
                <a:srgbClr val="66FF9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5020" name="Rectangle 143">
                <a:extLst>
                  <a:ext uri="{FF2B5EF4-FFF2-40B4-BE49-F238E27FC236}">
                    <a16:creationId xmlns:a16="http://schemas.microsoft.com/office/drawing/2014/main" id="{6F315DDA-A03B-4610-9E9E-9F67F5E8DF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16" y="3312"/>
                <a:ext cx="144" cy="144"/>
              </a:xfrm>
              <a:prstGeom prst="rect">
                <a:avLst/>
              </a:prstGeom>
              <a:solidFill>
                <a:srgbClr val="66FF9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5021" name="Rectangle 144">
                <a:extLst>
                  <a:ext uri="{FF2B5EF4-FFF2-40B4-BE49-F238E27FC236}">
                    <a16:creationId xmlns:a16="http://schemas.microsoft.com/office/drawing/2014/main" id="{B93592BA-141C-4F76-B8ED-FE34AFA8E9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72" y="2880"/>
                <a:ext cx="144" cy="144"/>
              </a:xfrm>
              <a:prstGeom prst="rect">
                <a:avLst/>
              </a:prstGeom>
              <a:solidFill>
                <a:srgbClr val="66FF9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5022" name="Rectangle 145">
                <a:extLst>
                  <a:ext uri="{FF2B5EF4-FFF2-40B4-BE49-F238E27FC236}">
                    <a16:creationId xmlns:a16="http://schemas.microsoft.com/office/drawing/2014/main" id="{EFEB9CEB-611B-4F1A-A5D2-4C0AB8CB8F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72" y="3024"/>
                <a:ext cx="144" cy="144"/>
              </a:xfrm>
              <a:prstGeom prst="rect">
                <a:avLst/>
              </a:prstGeom>
              <a:solidFill>
                <a:srgbClr val="66FF9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5023" name="Rectangle 146">
                <a:extLst>
                  <a:ext uri="{FF2B5EF4-FFF2-40B4-BE49-F238E27FC236}">
                    <a16:creationId xmlns:a16="http://schemas.microsoft.com/office/drawing/2014/main" id="{DF0ED5E3-EC05-4669-9666-08DBFEA94C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72" y="2808"/>
                <a:ext cx="144" cy="72"/>
              </a:xfrm>
              <a:prstGeom prst="rect">
                <a:avLst/>
              </a:prstGeom>
              <a:solidFill>
                <a:srgbClr val="66FF9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5024" name="Rectangle 147">
                <a:extLst>
                  <a:ext uri="{FF2B5EF4-FFF2-40B4-BE49-F238E27FC236}">
                    <a16:creationId xmlns:a16="http://schemas.microsoft.com/office/drawing/2014/main" id="{E3563D82-AD38-4573-8555-DA35027782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16" y="2808"/>
                <a:ext cx="144" cy="72"/>
              </a:xfrm>
              <a:prstGeom prst="rect">
                <a:avLst/>
              </a:prstGeom>
              <a:solidFill>
                <a:srgbClr val="66FF9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</p:grpSp>
        <p:grpSp>
          <p:nvGrpSpPr>
            <p:cNvPr id="34828" name="Group 148">
              <a:extLst>
                <a:ext uri="{FF2B5EF4-FFF2-40B4-BE49-F238E27FC236}">
                  <a16:creationId xmlns:a16="http://schemas.microsoft.com/office/drawing/2014/main" id="{AFAC201D-7297-4B65-8F25-794EA18635C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160" y="1776"/>
              <a:ext cx="432" cy="792"/>
              <a:chOff x="2160" y="2016"/>
              <a:chExt cx="432" cy="792"/>
            </a:xfrm>
          </p:grpSpPr>
          <p:sp>
            <p:nvSpPr>
              <p:cNvPr id="35001" name="Rectangle 149">
                <a:extLst>
                  <a:ext uri="{FF2B5EF4-FFF2-40B4-BE49-F238E27FC236}">
                    <a16:creationId xmlns:a16="http://schemas.microsoft.com/office/drawing/2014/main" id="{497663DB-E993-405A-98C0-EA62EEB094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48" y="2016"/>
                <a:ext cx="144" cy="144"/>
              </a:xfrm>
              <a:prstGeom prst="rect">
                <a:avLst/>
              </a:prstGeom>
              <a:solidFill>
                <a:srgbClr val="FFFF7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5002" name="Rectangle 150">
                <a:extLst>
                  <a:ext uri="{FF2B5EF4-FFF2-40B4-BE49-F238E27FC236}">
                    <a16:creationId xmlns:a16="http://schemas.microsoft.com/office/drawing/2014/main" id="{8D99E014-7FC3-4CCB-AC1F-B6BC237CD3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48" y="2160"/>
                <a:ext cx="144" cy="144"/>
              </a:xfrm>
              <a:prstGeom prst="rect">
                <a:avLst/>
              </a:prstGeom>
              <a:solidFill>
                <a:srgbClr val="FFFF7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5003" name="Rectangle 151">
                <a:extLst>
                  <a:ext uri="{FF2B5EF4-FFF2-40B4-BE49-F238E27FC236}">
                    <a16:creationId xmlns:a16="http://schemas.microsoft.com/office/drawing/2014/main" id="{5097077D-50A8-4BC7-8742-B1A7BD07AF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48" y="2304"/>
                <a:ext cx="144" cy="144"/>
              </a:xfrm>
              <a:prstGeom prst="rect">
                <a:avLst/>
              </a:prstGeom>
              <a:solidFill>
                <a:srgbClr val="FFFF7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5004" name="Rectangle 152">
                <a:extLst>
                  <a:ext uri="{FF2B5EF4-FFF2-40B4-BE49-F238E27FC236}">
                    <a16:creationId xmlns:a16="http://schemas.microsoft.com/office/drawing/2014/main" id="{19C32F57-B6C4-456B-A334-4F235D9E44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04" y="2304"/>
                <a:ext cx="144" cy="144"/>
              </a:xfrm>
              <a:prstGeom prst="rect">
                <a:avLst/>
              </a:prstGeom>
              <a:solidFill>
                <a:srgbClr val="FFFF7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5005" name="Rectangle 153">
                <a:extLst>
                  <a:ext uri="{FF2B5EF4-FFF2-40B4-BE49-F238E27FC236}">
                    <a16:creationId xmlns:a16="http://schemas.microsoft.com/office/drawing/2014/main" id="{8A76A99C-04C4-4BD8-9855-879BD3107B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04" y="2448"/>
                <a:ext cx="144" cy="144"/>
              </a:xfrm>
              <a:prstGeom prst="rect">
                <a:avLst/>
              </a:prstGeom>
              <a:solidFill>
                <a:srgbClr val="FFFF7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5006" name="Rectangle 154">
                <a:extLst>
                  <a:ext uri="{FF2B5EF4-FFF2-40B4-BE49-F238E27FC236}">
                    <a16:creationId xmlns:a16="http://schemas.microsoft.com/office/drawing/2014/main" id="{E6F04DC9-DAB8-4E3E-99FD-15E905E5AB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04" y="2592"/>
                <a:ext cx="144" cy="144"/>
              </a:xfrm>
              <a:prstGeom prst="rect">
                <a:avLst/>
              </a:prstGeom>
              <a:solidFill>
                <a:srgbClr val="FFFF7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5007" name="Rectangle 155">
                <a:extLst>
                  <a:ext uri="{FF2B5EF4-FFF2-40B4-BE49-F238E27FC236}">
                    <a16:creationId xmlns:a16="http://schemas.microsoft.com/office/drawing/2014/main" id="{8FAAEB81-5FCE-4369-A784-6691A03949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0" y="2304"/>
                <a:ext cx="144" cy="144"/>
              </a:xfrm>
              <a:prstGeom prst="rect">
                <a:avLst/>
              </a:prstGeom>
              <a:solidFill>
                <a:srgbClr val="FFFF7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5008" name="Rectangle 156">
                <a:extLst>
                  <a:ext uri="{FF2B5EF4-FFF2-40B4-BE49-F238E27FC236}">
                    <a16:creationId xmlns:a16="http://schemas.microsoft.com/office/drawing/2014/main" id="{B12C60FE-786E-4B05-98A2-E847DB7DE4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0" y="2448"/>
                <a:ext cx="144" cy="144"/>
              </a:xfrm>
              <a:prstGeom prst="rect">
                <a:avLst/>
              </a:prstGeom>
              <a:solidFill>
                <a:srgbClr val="FFFF7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5009" name="Rectangle 157">
                <a:extLst>
                  <a:ext uri="{FF2B5EF4-FFF2-40B4-BE49-F238E27FC236}">
                    <a16:creationId xmlns:a16="http://schemas.microsoft.com/office/drawing/2014/main" id="{14E2B427-FE41-4128-B411-28E193B860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0" y="2592"/>
                <a:ext cx="144" cy="144"/>
              </a:xfrm>
              <a:prstGeom prst="rect">
                <a:avLst/>
              </a:prstGeom>
              <a:solidFill>
                <a:srgbClr val="FFFF7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5010" name="Rectangle 158">
                <a:extLst>
                  <a:ext uri="{FF2B5EF4-FFF2-40B4-BE49-F238E27FC236}">
                    <a16:creationId xmlns:a16="http://schemas.microsoft.com/office/drawing/2014/main" id="{CF062182-F651-4A4C-B7B5-491EC5FADE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0" y="2736"/>
                <a:ext cx="144" cy="72"/>
              </a:xfrm>
              <a:prstGeom prst="rect">
                <a:avLst/>
              </a:prstGeom>
              <a:solidFill>
                <a:srgbClr val="FFFF7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5011" name="Rectangle 159">
                <a:extLst>
                  <a:ext uri="{FF2B5EF4-FFF2-40B4-BE49-F238E27FC236}">
                    <a16:creationId xmlns:a16="http://schemas.microsoft.com/office/drawing/2014/main" id="{0A91F5A5-E4D4-4629-883E-926D907A14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04" y="2736"/>
                <a:ext cx="144" cy="72"/>
              </a:xfrm>
              <a:prstGeom prst="rect">
                <a:avLst/>
              </a:prstGeom>
              <a:solidFill>
                <a:srgbClr val="FFFF7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</p:grpSp>
        <p:grpSp>
          <p:nvGrpSpPr>
            <p:cNvPr id="34829" name="Group 160">
              <a:extLst>
                <a:ext uri="{FF2B5EF4-FFF2-40B4-BE49-F238E27FC236}">
                  <a16:creationId xmlns:a16="http://schemas.microsoft.com/office/drawing/2014/main" id="{BAF9F636-4135-4C85-B4B0-DD15409BF11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160" y="2568"/>
              <a:ext cx="432" cy="792"/>
              <a:chOff x="2160" y="2808"/>
              <a:chExt cx="432" cy="792"/>
            </a:xfrm>
          </p:grpSpPr>
          <p:sp>
            <p:nvSpPr>
              <p:cNvPr id="34990" name="Rectangle 161">
                <a:extLst>
                  <a:ext uri="{FF2B5EF4-FFF2-40B4-BE49-F238E27FC236}">
                    <a16:creationId xmlns:a16="http://schemas.microsoft.com/office/drawing/2014/main" id="{705946A6-3284-4150-B9C4-F56E4E1402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48" y="3168"/>
                <a:ext cx="144" cy="144"/>
              </a:xfrm>
              <a:prstGeom prst="rect">
                <a:avLst/>
              </a:prstGeom>
              <a:solidFill>
                <a:srgbClr val="E8BC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4991" name="Rectangle 162">
                <a:extLst>
                  <a:ext uri="{FF2B5EF4-FFF2-40B4-BE49-F238E27FC236}">
                    <a16:creationId xmlns:a16="http://schemas.microsoft.com/office/drawing/2014/main" id="{8C87F1D6-51B3-4C02-A63D-3867DBCC41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48" y="3312"/>
                <a:ext cx="144" cy="144"/>
              </a:xfrm>
              <a:prstGeom prst="rect">
                <a:avLst/>
              </a:prstGeom>
              <a:solidFill>
                <a:srgbClr val="E8BC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4992" name="Rectangle 163">
                <a:extLst>
                  <a:ext uri="{FF2B5EF4-FFF2-40B4-BE49-F238E27FC236}">
                    <a16:creationId xmlns:a16="http://schemas.microsoft.com/office/drawing/2014/main" id="{E9CEBD92-B41D-4449-A612-A9A8A38992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48" y="3456"/>
                <a:ext cx="144" cy="144"/>
              </a:xfrm>
              <a:prstGeom prst="rect">
                <a:avLst/>
              </a:prstGeom>
              <a:solidFill>
                <a:srgbClr val="E8BC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4993" name="Rectangle 164">
                <a:extLst>
                  <a:ext uri="{FF2B5EF4-FFF2-40B4-BE49-F238E27FC236}">
                    <a16:creationId xmlns:a16="http://schemas.microsoft.com/office/drawing/2014/main" id="{E28008BE-FFE8-4AFA-A136-02341ECFA9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04" y="2880"/>
                <a:ext cx="144" cy="144"/>
              </a:xfrm>
              <a:prstGeom prst="rect">
                <a:avLst/>
              </a:prstGeom>
              <a:solidFill>
                <a:srgbClr val="E8BC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4994" name="Rectangle 165">
                <a:extLst>
                  <a:ext uri="{FF2B5EF4-FFF2-40B4-BE49-F238E27FC236}">
                    <a16:creationId xmlns:a16="http://schemas.microsoft.com/office/drawing/2014/main" id="{0495EA92-E27D-40FC-800A-F4EDE27A2A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04" y="3024"/>
                <a:ext cx="144" cy="144"/>
              </a:xfrm>
              <a:prstGeom prst="rect">
                <a:avLst/>
              </a:prstGeom>
              <a:solidFill>
                <a:srgbClr val="E8BC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4995" name="Rectangle 166">
                <a:extLst>
                  <a:ext uri="{FF2B5EF4-FFF2-40B4-BE49-F238E27FC236}">
                    <a16:creationId xmlns:a16="http://schemas.microsoft.com/office/drawing/2014/main" id="{8C404754-C673-4CFB-B852-4A40859A88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04" y="3168"/>
                <a:ext cx="144" cy="144"/>
              </a:xfrm>
              <a:prstGeom prst="rect">
                <a:avLst/>
              </a:prstGeom>
              <a:solidFill>
                <a:srgbClr val="E8BC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4996" name="Rectangle 167">
                <a:extLst>
                  <a:ext uri="{FF2B5EF4-FFF2-40B4-BE49-F238E27FC236}">
                    <a16:creationId xmlns:a16="http://schemas.microsoft.com/office/drawing/2014/main" id="{B9647ADD-D241-48D5-901B-431C70C17F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0" y="2880"/>
                <a:ext cx="144" cy="144"/>
              </a:xfrm>
              <a:prstGeom prst="rect">
                <a:avLst/>
              </a:prstGeom>
              <a:solidFill>
                <a:srgbClr val="E8BC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4997" name="Rectangle 168">
                <a:extLst>
                  <a:ext uri="{FF2B5EF4-FFF2-40B4-BE49-F238E27FC236}">
                    <a16:creationId xmlns:a16="http://schemas.microsoft.com/office/drawing/2014/main" id="{303DE222-3644-4C90-A412-DD26E6ED28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0" y="3024"/>
                <a:ext cx="144" cy="144"/>
              </a:xfrm>
              <a:prstGeom prst="rect">
                <a:avLst/>
              </a:prstGeom>
              <a:solidFill>
                <a:srgbClr val="E8BC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4998" name="Rectangle 169">
                <a:extLst>
                  <a:ext uri="{FF2B5EF4-FFF2-40B4-BE49-F238E27FC236}">
                    <a16:creationId xmlns:a16="http://schemas.microsoft.com/office/drawing/2014/main" id="{53985BA5-47A9-4285-8D7F-C87032BF27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0" y="3168"/>
                <a:ext cx="144" cy="144"/>
              </a:xfrm>
              <a:prstGeom prst="rect">
                <a:avLst/>
              </a:prstGeom>
              <a:solidFill>
                <a:srgbClr val="E8BC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4999" name="Rectangle 170">
                <a:extLst>
                  <a:ext uri="{FF2B5EF4-FFF2-40B4-BE49-F238E27FC236}">
                    <a16:creationId xmlns:a16="http://schemas.microsoft.com/office/drawing/2014/main" id="{B8A6697F-DB3F-4B62-8C9C-58C1D53A9F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0" y="2808"/>
                <a:ext cx="144" cy="72"/>
              </a:xfrm>
              <a:prstGeom prst="rect">
                <a:avLst/>
              </a:prstGeom>
              <a:solidFill>
                <a:srgbClr val="E8BC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5000" name="Rectangle 171">
                <a:extLst>
                  <a:ext uri="{FF2B5EF4-FFF2-40B4-BE49-F238E27FC236}">
                    <a16:creationId xmlns:a16="http://schemas.microsoft.com/office/drawing/2014/main" id="{09707E23-5A9B-4DDA-A753-028A84C3C0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04" y="2808"/>
                <a:ext cx="144" cy="72"/>
              </a:xfrm>
              <a:prstGeom prst="rect">
                <a:avLst/>
              </a:prstGeom>
              <a:solidFill>
                <a:srgbClr val="E8BC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</p:grpSp>
        <p:grpSp>
          <p:nvGrpSpPr>
            <p:cNvPr id="34830" name="Group 172">
              <a:extLst>
                <a:ext uri="{FF2B5EF4-FFF2-40B4-BE49-F238E27FC236}">
                  <a16:creationId xmlns:a16="http://schemas.microsoft.com/office/drawing/2014/main" id="{F8D6D37A-D54A-4569-9685-14D2DEF4D25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48" y="2064"/>
              <a:ext cx="432" cy="504"/>
              <a:chOff x="2448" y="2304"/>
              <a:chExt cx="432" cy="504"/>
            </a:xfrm>
          </p:grpSpPr>
          <p:sp>
            <p:nvSpPr>
              <p:cNvPr id="34981" name="Rectangle 173">
                <a:extLst>
                  <a:ext uri="{FF2B5EF4-FFF2-40B4-BE49-F238E27FC236}">
                    <a16:creationId xmlns:a16="http://schemas.microsoft.com/office/drawing/2014/main" id="{8D596BD3-1038-43CA-A98B-9E9836A9C3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36" y="2592"/>
                <a:ext cx="144" cy="144"/>
              </a:xfrm>
              <a:prstGeom prst="rect">
                <a:avLst/>
              </a:prstGeom>
              <a:solidFill>
                <a:srgbClr val="3399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4982" name="Rectangle 174">
                <a:extLst>
                  <a:ext uri="{FF2B5EF4-FFF2-40B4-BE49-F238E27FC236}">
                    <a16:creationId xmlns:a16="http://schemas.microsoft.com/office/drawing/2014/main" id="{3010A352-148D-4385-8D5D-09E1DE023A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92" y="2304"/>
                <a:ext cx="144" cy="144"/>
              </a:xfrm>
              <a:prstGeom prst="rect">
                <a:avLst/>
              </a:prstGeom>
              <a:solidFill>
                <a:srgbClr val="3399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4983" name="Rectangle 175">
                <a:extLst>
                  <a:ext uri="{FF2B5EF4-FFF2-40B4-BE49-F238E27FC236}">
                    <a16:creationId xmlns:a16="http://schemas.microsoft.com/office/drawing/2014/main" id="{70920C09-4201-4FEE-ABED-D7789BED7F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92" y="2448"/>
                <a:ext cx="144" cy="144"/>
              </a:xfrm>
              <a:prstGeom prst="rect">
                <a:avLst/>
              </a:prstGeom>
              <a:solidFill>
                <a:srgbClr val="3399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4984" name="Rectangle 176">
                <a:extLst>
                  <a:ext uri="{FF2B5EF4-FFF2-40B4-BE49-F238E27FC236}">
                    <a16:creationId xmlns:a16="http://schemas.microsoft.com/office/drawing/2014/main" id="{BBBB3A35-992E-4F70-ABE5-79D0426C41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92" y="2592"/>
                <a:ext cx="144" cy="144"/>
              </a:xfrm>
              <a:prstGeom prst="rect">
                <a:avLst/>
              </a:prstGeom>
              <a:solidFill>
                <a:srgbClr val="3399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4985" name="Rectangle 177">
                <a:extLst>
                  <a:ext uri="{FF2B5EF4-FFF2-40B4-BE49-F238E27FC236}">
                    <a16:creationId xmlns:a16="http://schemas.microsoft.com/office/drawing/2014/main" id="{44E428B9-2B9E-4B57-B5EE-12A0596A34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48" y="2448"/>
                <a:ext cx="144" cy="144"/>
              </a:xfrm>
              <a:prstGeom prst="rect">
                <a:avLst/>
              </a:prstGeom>
              <a:solidFill>
                <a:srgbClr val="3399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4986" name="Rectangle 178">
                <a:extLst>
                  <a:ext uri="{FF2B5EF4-FFF2-40B4-BE49-F238E27FC236}">
                    <a16:creationId xmlns:a16="http://schemas.microsoft.com/office/drawing/2014/main" id="{ECF5C839-EE39-4A2A-9F2A-87E7052062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48" y="2592"/>
                <a:ext cx="144" cy="144"/>
              </a:xfrm>
              <a:prstGeom prst="rect">
                <a:avLst/>
              </a:prstGeom>
              <a:solidFill>
                <a:srgbClr val="3399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4987" name="Rectangle 179">
                <a:extLst>
                  <a:ext uri="{FF2B5EF4-FFF2-40B4-BE49-F238E27FC236}">
                    <a16:creationId xmlns:a16="http://schemas.microsoft.com/office/drawing/2014/main" id="{63ECC0A7-742C-414B-B9F8-2BC6C044F3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48" y="2736"/>
                <a:ext cx="144" cy="72"/>
              </a:xfrm>
              <a:prstGeom prst="rect">
                <a:avLst/>
              </a:prstGeom>
              <a:solidFill>
                <a:srgbClr val="3399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4988" name="Rectangle 180">
                <a:extLst>
                  <a:ext uri="{FF2B5EF4-FFF2-40B4-BE49-F238E27FC236}">
                    <a16:creationId xmlns:a16="http://schemas.microsoft.com/office/drawing/2014/main" id="{7BA23D6D-B1A6-4094-81E9-57D5132BF0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92" y="2736"/>
                <a:ext cx="144" cy="72"/>
              </a:xfrm>
              <a:prstGeom prst="rect">
                <a:avLst/>
              </a:prstGeom>
              <a:solidFill>
                <a:srgbClr val="3399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4989" name="Rectangle 181">
                <a:extLst>
                  <a:ext uri="{FF2B5EF4-FFF2-40B4-BE49-F238E27FC236}">
                    <a16:creationId xmlns:a16="http://schemas.microsoft.com/office/drawing/2014/main" id="{ED1C8F20-7DFE-4761-8F94-B101B8392A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36" y="2736"/>
                <a:ext cx="144" cy="72"/>
              </a:xfrm>
              <a:prstGeom prst="rect">
                <a:avLst/>
              </a:prstGeom>
              <a:solidFill>
                <a:srgbClr val="3399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</p:grpSp>
        <p:grpSp>
          <p:nvGrpSpPr>
            <p:cNvPr id="34831" name="Group 182">
              <a:extLst>
                <a:ext uri="{FF2B5EF4-FFF2-40B4-BE49-F238E27FC236}">
                  <a16:creationId xmlns:a16="http://schemas.microsoft.com/office/drawing/2014/main" id="{B5BE7FBD-D1BF-4552-9DFE-7B00009DBF6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48" y="2568"/>
              <a:ext cx="432" cy="504"/>
              <a:chOff x="2448" y="2808"/>
              <a:chExt cx="432" cy="504"/>
            </a:xfrm>
          </p:grpSpPr>
          <p:sp>
            <p:nvSpPr>
              <p:cNvPr id="34972" name="Rectangle 183">
                <a:extLst>
                  <a:ext uri="{FF2B5EF4-FFF2-40B4-BE49-F238E27FC236}">
                    <a16:creationId xmlns:a16="http://schemas.microsoft.com/office/drawing/2014/main" id="{16BCE5FF-7CC9-4C6F-9B27-E9ED0658AA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36" y="2880"/>
                <a:ext cx="144" cy="144"/>
              </a:xfrm>
              <a:prstGeom prst="rect">
                <a:avLst/>
              </a:prstGeom>
              <a:solidFill>
                <a:srgbClr val="99CC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4973" name="Rectangle 184">
                <a:extLst>
                  <a:ext uri="{FF2B5EF4-FFF2-40B4-BE49-F238E27FC236}">
                    <a16:creationId xmlns:a16="http://schemas.microsoft.com/office/drawing/2014/main" id="{C3B051F5-963E-4585-84A5-0682F2140C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92" y="2880"/>
                <a:ext cx="144" cy="144"/>
              </a:xfrm>
              <a:prstGeom prst="rect">
                <a:avLst/>
              </a:prstGeom>
              <a:solidFill>
                <a:srgbClr val="99CC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4974" name="Rectangle 185">
                <a:extLst>
                  <a:ext uri="{FF2B5EF4-FFF2-40B4-BE49-F238E27FC236}">
                    <a16:creationId xmlns:a16="http://schemas.microsoft.com/office/drawing/2014/main" id="{6815DD89-A2DC-402C-B227-47A0A34383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92" y="3024"/>
                <a:ext cx="144" cy="144"/>
              </a:xfrm>
              <a:prstGeom prst="rect">
                <a:avLst/>
              </a:prstGeom>
              <a:solidFill>
                <a:srgbClr val="99CC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4975" name="Rectangle 186">
                <a:extLst>
                  <a:ext uri="{FF2B5EF4-FFF2-40B4-BE49-F238E27FC236}">
                    <a16:creationId xmlns:a16="http://schemas.microsoft.com/office/drawing/2014/main" id="{CAECF50D-4913-4DC6-A16D-1A12A824EC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92" y="3168"/>
                <a:ext cx="144" cy="144"/>
              </a:xfrm>
              <a:prstGeom prst="rect">
                <a:avLst/>
              </a:prstGeom>
              <a:solidFill>
                <a:srgbClr val="99CC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4976" name="Rectangle 187">
                <a:extLst>
                  <a:ext uri="{FF2B5EF4-FFF2-40B4-BE49-F238E27FC236}">
                    <a16:creationId xmlns:a16="http://schemas.microsoft.com/office/drawing/2014/main" id="{19FF0A9A-7051-4756-9647-4021D47D1C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48" y="2880"/>
                <a:ext cx="144" cy="144"/>
              </a:xfrm>
              <a:prstGeom prst="rect">
                <a:avLst/>
              </a:prstGeom>
              <a:solidFill>
                <a:srgbClr val="99CC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4977" name="Rectangle 188">
                <a:extLst>
                  <a:ext uri="{FF2B5EF4-FFF2-40B4-BE49-F238E27FC236}">
                    <a16:creationId xmlns:a16="http://schemas.microsoft.com/office/drawing/2014/main" id="{E872B978-AFA9-4B9C-A4BD-90F2A6A626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48" y="3024"/>
                <a:ext cx="144" cy="144"/>
              </a:xfrm>
              <a:prstGeom prst="rect">
                <a:avLst/>
              </a:prstGeom>
              <a:solidFill>
                <a:srgbClr val="99CC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4978" name="Rectangle 189">
                <a:extLst>
                  <a:ext uri="{FF2B5EF4-FFF2-40B4-BE49-F238E27FC236}">
                    <a16:creationId xmlns:a16="http://schemas.microsoft.com/office/drawing/2014/main" id="{A4E0CE2A-4917-4766-BE88-4BEDC3C33E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48" y="2808"/>
                <a:ext cx="144" cy="72"/>
              </a:xfrm>
              <a:prstGeom prst="rect">
                <a:avLst/>
              </a:prstGeom>
              <a:solidFill>
                <a:srgbClr val="99CC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4979" name="Rectangle 190">
                <a:extLst>
                  <a:ext uri="{FF2B5EF4-FFF2-40B4-BE49-F238E27FC236}">
                    <a16:creationId xmlns:a16="http://schemas.microsoft.com/office/drawing/2014/main" id="{2C717AD9-8AB7-4C3A-A0B3-7764971A0B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92" y="2808"/>
                <a:ext cx="144" cy="72"/>
              </a:xfrm>
              <a:prstGeom prst="rect">
                <a:avLst/>
              </a:prstGeom>
              <a:solidFill>
                <a:srgbClr val="99CC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4980" name="Rectangle 191">
                <a:extLst>
                  <a:ext uri="{FF2B5EF4-FFF2-40B4-BE49-F238E27FC236}">
                    <a16:creationId xmlns:a16="http://schemas.microsoft.com/office/drawing/2014/main" id="{39804E1E-DABD-4F80-8A92-7DFA4171BC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36" y="2808"/>
                <a:ext cx="144" cy="72"/>
              </a:xfrm>
              <a:prstGeom prst="rect">
                <a:avLst/>
              </a:prstGeom>
              <a:solidFill>
                <a:srgbClr val="99CC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</p:grpSp>
        <p:grpSp>
          <p:nvGrpSpPr>
            <p:cNvPr id="34832" name="Group 192">
              <a:extLst>
                <a:ext uri="{FF2B5EF4-FFF2-40B4-BE49-F238E27FC236}">
                  <a16:creationId xmlns:a16="http://schemas.microsoft.com/office/drawing/2014/main" id="{68498380-C4E1-4042-9789-2ACFD97B67E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36" y="2064"/>
              <a:ext cx="432" cy="504"/>
              <a:chOff x="2736" y="2304"/>
              <a:chExt cx="432" cy="504"/>
            </a:xfrm>
          </p:grpSpPr>
          <p:sp>
            <p:nvSpPr>
              <p:cNvPr id="34964" name="Rectangle 193">
                <a:extLst>
                  <a:ext uri="{FF2B5EF4-FFF2-40B4-BE49-F238E27FC236}">
                    <a16:creationId xmlns:a16="http://schemas.microsoft.com/office/drawing/2014/main" id="{DEF62BFD-AA73-478A-9EE6-102B7ECE7A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0" y="2304"/>
                <a:ext cx="144" cy="144"/>
              </a:xfrm>
              <a:prstGeom prst="rect">
                <a:avLst/>
              </a:prstGeom>
              <a:solidFill>
                <a:srgbClr val="99CC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4965" name="Rectangle 194">
                <a:extLst>
                  <a:ext uri="{FF2B5EF4-FFF2-40B4-BE49-F238E27FC236}">
                    <a16:creationId xmlns:a16="http://schemas.microsoft.com/office/drawing/2014/main" id="{465B2F63-DC95-4291-9F26-FED9210C87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0" y="2448"/>
                <a:ext cx="144" cy="144"/>
              </a:xfrm>
              <a:prstGeom prst="rect">
                <a:avLst/>
              </a:prstGeom>
              <a:solidFill>
                <a:srgbClr val="99CC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4966" name="Rectangle 195">
                <a:extLst>
                  <a:ext uri="{FF2B5EF4-FFF2-40B4-BE49-F238E27FC236}">
                    <a16:creationId xmlns:a16="http://schemas.microsoft.com/office/drawing/2014/main" id="{D899D82B-FF4B-49E6-8440-036C566C75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0" y="2592"/>
                <a:ext cx="144" cy="144"/>
              </a:xfrm>
              <a:prstGeom prst="rect">
                <a:avLst/>
              </a:prstGeom>
              <a:solidFill>
                <a:srgbClr val="99CC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4967" name="Rectangle 196">
                <a:extLst>
                  <a:ext uri="{FF2B5EF4-FFF2-40B4-BE49-F238E27FC236}">
                    <a16:creationId xmlns:a16="http://schemas.microsoft.com/office/drawing/2014/main" id="{71982FCD-A924-4B6B-8470-A0A83EAF3D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24" y="2304"/>
                <a:ext cx="144" cy="144"/>
              </a:xfrm>
              <a:prstGeom prst="rect">
                <a:avLst/>
              </a:prstGeom>
              <a:solidFill>
                <a:srgbClr val="99CC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4968" name="Rectangle 197">
                <a:extLst>
                  <a:ext uri="{FF2B5EF4-FFF2-40B4-BE49-F238E27FC236}">
                    <a16:creationId xmlns:a16="http://schemas.microsoft.com/office/drawing/2014/main" id="{81D62D54-E2F7-4433-8C1E-15991E9147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24" y="2448"/>
                <a:ext cx="144" cy="144"/>
              </a:xfrm>
              <a:prstGeom prst="rect">
                <a:avLst/>
              </a:prstGeom>
              <a:solidFill>
                <a:srgbClr val="99CC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4969" name="Rectangle 198">
                <a:extLst>
                  <a:ext uri="{FF2B5EF4-FFF2-40B4-BE49-F238E27FC236}">
                    <a16:creationId xmlns:a16="http://schemas.microsoft.com/office/drawing/2014/main" id="{7F0418F2-6D38-4096-90D7-F035842CFC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36" y="2304"/>
                <a:ext cx="144" cy="144"/>
              </a:xfrm>
              <a:prstGeom prst="rect">
                <a:avLst/>
              </a:prstGeom>
              <a:solidFill>
                <a:srgbClr val="99CC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4970" name="Rectangle 199">
                <a:extLst>
                  <a:ext uri="{FF2B5EF4-FFF2-40B4-BE49-F238E27FC236}">
                    <a16:creationId xmlns:a16="http://schemas.microsoft.com/office/drawing/2014/main" id="{CDE4B1AD-603E-40CE-A926-2BA5FDE2EB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36" y="2448"/>
                <a:ext cx="144" cy="144"/>
              </a:xfrm>
              <a:prstGeom prst="rect">
                <a:avLst/>
              </a:prstGeom>
              <a:solidFill>
                <a:srgbClr val="99CC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4971" name="Rectangle 200">
                <a:extLst>
                  <a:ext uri="{FF2B5EF4-FFF2-40B4-BE49-F238E27FC236}">
                    <a16:creationId xmlns:a16="http://schemas.microsoft.com/office/drawing/2014/main" id="{EEDF895A-08CE-4D87-BBBF-2683A6DF66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0" y="2736"/>
                <a:ext cx="144" cy="72"/>
              </a:xfrm>
              <a:prstGeom prst="rect">
                <a:avLst/>
              </a:prstGeom>
              <a:solidFill>
                <a:srgbClr val="99CC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</p:grpSp>
        <p:grpSp>
          <p:nvGrpSpPr>
            <p:cNvPr id="34833" name="Group 201">
              <a:extLst>
                <a:ext uri="{FF2B5EF4-FFF2-40B4-BE49-F238E27FC236}">
                  <a16:creationId xmlns:a16="http://schemas.microsoft.com/office/drawing/2014/main" id="{52ADD324-9FE8-419A-A48C-6A0DCBDB8DE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36" y="2568"/>
              <a:ext cx="432" cy="504"/>
              <a:chOff x="2736" y="2808"/>
              <a:chExt cx="432" cy="504"/>
            </a:xfrm>
          </p:grpSpPr>
          <p:sp>
            <p:nvSpPr>
              <p:cNvPr id="34956" name="Rectangle 202">
                <a:extLst>
                  <a:ext uri="{FF2B5EF4-FFF2-40B4-BE49-F238E27FC236}">
                    <a16:creationId xmlns:a16="http://schemas.microsoft.com/office/drawing/2014/main" id="{8E8C812E-25BB-4081-9319-4EB2A1910C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0" y="2880"/>
                <a:ext cx="144" cy="144"/>
              </a:xfrm>
              <a:prstGeom prst="rect">
                <a:avLst/>
              </a:prstGeom>
              <a:solidFill>
                <a:srgbClr val="3399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4957" name="Rectangle 203">
                <a:extLst>
                  <a:ext uri="{FF2B5EF4-FFF2-40B4-BE49-F238E27FC236}">
                    <a16:creationId xmlns:a16="http://schemas.microsoft.com/office/drawing/2014/main" id="{B6FECA50-6427-4047-A1DB-F1D507049C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0" y="3024"/>
                <a:ext cx="144" cy="144"/>
              </a:xfrm>
              <a:prstGeom prst="rect">
                <a:avLst/>
              </a:prstGeom>
              <a:solidFill>
                <a:srgbClr val="3399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4958" name="Rectangle 204">
                <a:extLst>
                  <a:ext uri="{FF2B5EF4-FFF2-40B4-BE49-F238E27FC236}">
                    <a16:creationId xmlns:a16="http://schemas.microsoft.com/office/drawing/2014/main" id="{C6D14DD1-40E4-409C-97D7-B5C1CB6D3A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0" y="3168"/>
                <a:ext cx="144" cy="144"/>
              </a:xfrm>
              <a:prstGeom prst="rect">
                <a:avLst/>
              </a:prstGeom>
              <a:solidFill>
                <a:srgbClr val="3399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4959" name="Rectangle 205">
                <a:extLst>
                  <a:ext uri="{FF2B5EF4-FFF2-40B4-BE49-F238E27FC236}">
                    <a16:creationId xmlns:a16="http://schemas.microsoft.com/office/drawing/2014/main" id="{FE81AE92-69AF-47B5-BAE9-728EEFBB27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24" y="3024"/>
                <a:ext cx="144" cy="144"/>
              </a:xfrm>
              <a:prstGeom prst="rect">
                <a:avLst/>
              </a:prstGeom>
              <a:solidFill>
                <a:srgbClr val="3399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4960" name="Rectangle 206">
                <a:extLst>
                  <a:ext uri="{FF2B5EF4-FFF2-40B4-BE49-F238E27FC236}">
                    <a16:creationId xmlns:a16="http://schemas.microsoft.com/office/drawing/2014/main" id="{27933D75-A5E6-4219-AFE5-FF49E63AD0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24" y="3168"/>
                <a:ext cx="144" cy="144"/>
              </a:xfrm>
              <a:prstGeom prst="rect">
                <a:avLst/>
              </a:prstGeom>
              <a:solidFill>
                <a:srgbClr val="3399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4961" name="Rectangle 207">
                <a:extLst>
                  <a:ext uri="{FF2B5EF4-FFF2-40B4-BE49-F238E27FC236}">
                    <a16:creationId xmlns:a16="http://schemas.microsoft.com/office/drawing/2014/main" id="{3B30FF39-D3B8-4181-B04A-E746980C7E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36" y="3024"/>
                <a:ext cx="144" cy="144"/>
              </a:xfrm>
              <a:prstGeom prst="rect">
                <a:avLst/>
              </a:prstGeom>
              <a:solidFill>
                <a:srgbClr val="3399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4962" name="Rectangle 208">
                <a:extLst>
                  <a:ext uri="{FF2B5EF4-FFF2-40B4-BE49-F238E27FC236}">
                    <a16:creationId xmlns:a16="http://schemas.microsoft.com/office/drawing/2014/main" id="{1FD9A269-4E1B-4CB9-BF13-2B7C257BF6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36" y="3168"/>
                <a:ext cx="144" cy="144"/>
              </a:xfrm>
              <a:prstGeom prst="rect">
                <a:avLst/>
              </a:prstGeom>
              <a:solidFill>
                <a:srgbClr val="3399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4963" name="Rectangle 209">
                <a:extLst>
                  <a:ext uri="{FF2B5EF4-FFF2-40B4-BE49-F238E27FC236}">
                    <a16:creationId xmlns:a16="http://schemas.microsoft.com/office/drawing/2014/main" id="{C6EB7EF9-9950-4480-A84A-A226FA0E69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0" y="2808"/>
                <a:ext cx="144" cy="72"/>
              </a:xfrm>
              <a:prstGeom prst="rect">
                <a:avLst/>
              </a:prstGeom>
              <a:solidFill>
                <a:srgbClr val="3399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</p:grpSp>
        <p:grpSp>
          <p:nvGrpSpPr>
            <p:cNvPr id="34834" name="Group 210">
              <a:extLst>
                <a:ext uri="{FF2B5EF4-FFF2-40B4-BE49-F238E27FC236}">
                  <a16:creationId xmlns:a16="http://schemas.microsoft.com/office/drawing/2014/main" id="{B1454860-179F-4BE8-97E0-259A9B3185D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24" y="2064"/>
              <a:ext cx="432" cy="504"/>
              <a:chOff x="3024" y="2304"/>
              <a:chExt cx="432" cy="504"/>
            </a:xfrm>
          </p:grpSpPr>
          <p:sp>
            <p:nvSpPr>
              <p:cNvPr id="34947" name="Rectangle 211">
                <a:extLst>
                  <a:ext uri="{FF2B5EF4-FFF2-40B4-BE49-F238E27FC236}">
                    <a16:creationId xmlns:a16="http://schemas.microsoft.com/office/drawing/2014/main" id="{6469690A-ECA7-4FAF-99B5-5522CF882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24" y="2592"/>
                <a:ext cx="144" cy="144"/>
              </a:xfrm>
              <a:prstGeom prst="rect">
                <a:avLst/>
              </a:prstGeom>
              <a:solidFill>
                <a:srgbClr val="3399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4948" name="Rectangle 212">
                <a:extLst>
                  <a:ext uri="{FF2B5EF4-FFF2-40B4-BE49-F238E27FC236}">
                    <a16:creationId xmlns:a16="http://schemas.microsoft.com/office/drawing/2014/main" id="{273DF3A7-B92E-4D40-B923-D102AD217C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8" y="2304"/>
                <a:ext cx="144" cy="144"/>
              </a:xfrm>
              <a:prstGeom prst="rect">
                <a:avLst/>
              </a:prstGeom>
              <a:solidFill>
                <a:srgbClr val="3399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4949" name="Rectangle 213">
                <a:extLst>
                  <a:ext uri="{FF2B5EF4-FFF2-40B4-BE49-F238E27FC236}">
                    <a16:creationId xmlns:a16="http://schemas.microsoft.com/office/drawing/2014/main" id="{2BB29F0D-426D-4866-925A-C17E6533F3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8" y="2448"/>
                <a:ext cx="144" cy="144"/>
              </a:xfrm>
              <a:prstGeom prst="rect">
                <a:avLst/>
              </a:prstGeom>
              <a:solidFill>
                <a:srgbClr val="3399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4950" name="Rectangle 214">
                <a:extLst>
                  <a:ext uri="{FF2B5EF4-FFF2-40B4-BE49-F238E27FC236}">
                    <a16:creationId xmlns:a16="http://schemas.microsoft.com/office/drawing/2014/main" id="{B8C9739E-E04D-4AA3-A0E1-FC3030D191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8" y="2592"/>
                <a:ext cx="144" cy="144"/>
              </a:xfrm>
              <a:prstGeom prst="rect">
                <a:avLst/>
              </a:prstGeom>
              <a:solidFill>
                <a:srgbClr val="3399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4951" name="Rectangle 215">
                <a:extLst>
                  <a:ext uri="{FF2B5EF4-FFF2-40B4-BE49-F238E27FC236}">
                    <a16:creationId xmlns:a16="http://schemas.microsoft.com/office/drawing/2014/main" id="{290D33E3-7AC0-42E3-91A1-80FCC9966C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12" y="2448"/>
                <a:ext cx="144" cy="144"/>
              </a:xfrm>
              <a:prstGeom prst="rect">
                <a:avLst/>
              </a:prstGeom>
              <a:solidFill>
                <a:srgbClr val="3399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4952" name="Rectangle 216">
                <a:extLst>
                  <a:ext uri="{FF2B5EF4-FFF2-40B4-BE49-F238E27FC236}">
                    <a16:creationId xmlns:a16="http://schemas.microsoft.com/office/drawing/2014/main" id="{233C46DC-CEED-4075-B6A8-487FF48322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12" y="2592"/>
                <a:ext cx="144" cy="144"/>
              </a:xfrm>
              <a:prstGeom prst="rect">
                <a:avLst/>
              </a:prstGeom>
              <a:solidFill>
                <a:srgbClr val="3399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4953" name="Rectangle 217">
                <a:extLst>
                  <a:ext uri="{FF2B5EF4-FFF2-40B4-BE49-F238E27FC236}">
                    <a16:creationId xmlns:a16="http://schemas.microsoft.com/office/drawing/2014/main" id="{23C790CE-B290-4F3F-B9C8-57FA423A7D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24" y="2736"/>
                <a:ext cx="144" cy="72"/>
              </a:xfrm>
              <a:prstGeom prst="rect">
                <a:avLst/>
              </a:prstGeom>
              <a:solidFill>
                <a:srgbClr val="3399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4954" name="Rectangle 218">
                <a:extLst>
                  <a:ext uri="{FF2B5EF4-FFF2-40B4-BE49-F238E27FC236}">
                    <a16:creationId xmlns:a16="http://schemas.microsoft.com/office/drawing/2014/main" id="{1D631650-9D94-4D15-B181-DB9E1186E2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8" y="2736"/>
                <a:ext cx="144" cy="72"/>
              </a:xfrm>
              <a:prstGeom prst="rect">
                <a:avLst/>
              </a:prstGeom>
              <a:solidFill>
                <a:srgbClr val="3399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4955" name="Rectangle 219">
                <a:extLst>
                  <a:ext uri="{FF2B5EF4-FFF2-40B4-BE49-F238E27FC236}">
                    <a16:creationId xmlns:a16="http://schemas.microsoft.com/office/drawing/2014/main" id="{70CB86D5-6638-4965-8744-7C4E58C1F9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12" y="2736"/>
                <a:ext cx="144" cy="72"/>
              </a:xfrm>
              <a:prstGeom prst="rect">
                <a:avLst/>
              </a:prstGeom>
              <a:solidFill>
                <a:srgbClr val="3399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</p:grpSp>
        <p:grpSp>
          <p:nvGrpSpPr>
            <p:cNvPr id="34835" name="Group 220">
              <a:extLst>
                <a:ext uri="{FF2B5EF4-FFF2-40B4-BE49-F238E27FC236}">
                  <a16:creationId xmlns:a16="http://schemas.microsoft.com/office/drawing/2014/main" id="{3D399E14-24E1-4D9B-A742-42DB485A9F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24" y="2568"/>
              <a:ext cx="432" cy="504"/>
              <a:chOff x="3024" y="2808"/>
              <a:chExt cx="432" cy="504"/>
            </a:xfrm>
          </p:grpSpPr>
          <p:sp>
            <p:nvSpPr>
              <p:cNvPr id="34938" name="Rectangle 221">
                <a:extLst>
                  <a:ext uri="{FF2B5EF4-FFF2-40B4-BE49-F238E27FC236}">
                    <a16:creationId xmlns:a16="http://schemas.microsoft.com/office/drawing/2014/main" id="{DB1410A9-A6C1-4E0D-9DE1-1EE3B7AED0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24" y="2880"/>
                <a:ext cx="144" cy="144"/>
              </a:xfrm>
              <a:prstGeom prst="rect">
                <a:avLst/>
              </a:prstGeom>
              <a:solidFill>
                <a:srgbClr val="99CC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4939" name="Rectangle 222">
                <a:extLst>
                  <a:ext uri="{FF2B5EF4-FFF2-40B4-BE49-F238E27FC236}">
                    <a16:creationId xmlns:a16="http://schemas.microsoft.com/office/drawing/2014/main" id="{194A12C5-A2EA-4904-9AA8-7AF457BCC9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8" y="2880"/>
                <a:ext cx="144" cy="144"/>
              </a:xfrm>
              <a:prstGeom prst="rect">
                <a:avLst/>
              </a:prstGeom>
              <a:solidFill>
                <a:srgbClr val="99CC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4940" name="Rectangle 223">
                <a:extLst>
                  <a:ext uri="{FF2B5EF4-FFF2-40B4-BE49-F238E27FC236}">
                    <a16:creationId xmlns:a16="http://schemas.microsoft.com/office/drawing/2014/main" id="{C6B9AEA8-8F17-4347-A158-81BDDBDB90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8" y="3024"/>
                <a:ext cx="144" cy="144"/>
              </a:xfrm>
              <a:prstGeom prst="rect">
                <a:avLst/>
              </a:prstGeom>
              <a:solidFill>
                <a:srgbClr val="99CC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4941" name="Rectangle 224">
                <a:extLst>
                  <a:ext uri="{FF2B5EF4-FFF2-40B4-BE49-F238E27FC236}">
                    <a16:creationId xmlns:a16="http://schemas.microsoft.com/office/drawing/2014/main" id="{EC3B2154-AC67-4533-8A63-AC4C4EC67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8" y="3168"/>
                <a:ext cx="144" cy="144"/>
              </a:xfrm>
              <a:prstGeom prst="rect">
                <a:avLst/>
              </a:prstGeom>
              <a:solidFill>
                <a:srgbClr val="99CC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4942" name="Rectangle 225">
                <a:extLst>
                  <a:ext uri="{FF2B5EF4-FFF2-40B4-BE49-F238E27FC236}">
                    <a16:creationId xmlns:a16="http://schemas.microsoft.com/office/drawing/2014/main" id="{680A6C3C-68D4-4E2D-AF62-94B487EF58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12" y="2880"/>
                <a:ext cx="144" cy="144"/>
              </a:xfrm>
              <a:prstGeom prst="rect">
                <a:avLst/>
              </a:prstGeom>
              <a:solidFill>
                <a:srgbClr val="99CC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4943" name="Rectangle 226">
                <a:extLst>
                  <a:ext uri="{FF2B5EF4-FFF2-40B4-BE49-F238E27FC236}">
                    <a16:creationId xmlns:a16="http://schemas.microsoft.com/office/drawing/2014/main" id="{8250F236-337C-4EE6-99BE-434BFBE86B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12" y="3024"/>
                <a:ext cx="144" cy="144"/>
              </a:xfrm>
              <a:prstGeom prst="rect">
                <a:avLst/>
              </a:prstGeom>
              <a:solidFill>
                <a:srgbClr val="99CC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4944" name="Rectangle 227">
                <a:extLst>
                  <a:ext uri="{FF2B5EF4-FFF2-40B4-BE49-F238E27FC236}">
                    <a16:creationId xmlns:a16="http://schemas.microsoft.com/office/drawing/2014/main" id="{A9E9368A-F32A-4557-982C-1E33C6A950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24" y="2808"/>
                <a:ext cx="144" cy="72"/>
              </a:xfrm>
              <a:prstGeom prst="rect">
                <a:avLst/>
              </a:prstGeom>
              <a:solidFill>
                <a:srgbClr val="99CC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4945" name="Rectangle 228">
                <a:extLst>
                  <a:ext uri="{FF2B5EF4-FFF2-40B4-BE49-F238E27FC236}">
                    <a16:creationId xmlns:a16="http://schemas.microsoft.com/office/drawing/2014/main" id="{856534A0-022D-4DB2-BE20-BF32620A40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8" y="2808"/>
                <a:ext cx="144" cy="72"/>
              </a:xfrm>
              <a:prstGeom prst="rect">
                <a:avLst/>
              </a:prstGeom>
              <a:solidFill>
                <a:srgbClr val="99CC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4946" name="Rectangle 229">
                <a:extLst>
                  <a:ext uri="{FF2B5EF4-FFF2-40B4-BE49-F238E27FC236}">
                    <a16:creationId xmlns:a16="http://schemas.microsoft.com/office/drawing/2014/main" id="{D58AA85E-6E18-4A94-B7B5-DEDF78A16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12" y="2808"/>
                <a:ext cx="144" cy="72"/>
              </a:xfrm>
              <a:prstGeom prst="rect">
                <a:avLst/>
              </a:prstGeom>
              <a:solidFill>
                <a:srgbClr val="99CC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</p:grpSp>
        <p:grpSp>
          <p:nvGrpSpPr>
            <p:cNvPr id="34836" name="Group 230">
              <a:extLst>
                <a:ext uri="{FF2B5EF4-FFF2-40B4-BE49-F238E27FC236}">
                  <a16:creationId xmlns:a16="http://schemas.microsoft.com/office/drawing/2014/main" id="{B1A134A4-70EE-4DAE-AA41-6BC5CC31723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312" y="1776"/>
              <a:ext cx="432" cy="792"/>
              <a:chOff x="3312" y="2016"/>
              <a:chExt cx="432" cy="792"/>
            </a:xfrm>
          </p:grpSpPr>
          <p:sp>
            <p:nvSpPr>
              <p:cNvPr id="34927" name="Rectangle 231">
                <a:extLst>
                  <a:ext uri="{FF2B5EF4-FFF2-40B4-BE49-F238E27FC236}">
                    <a16:creationId xmlns:a16="http://schemas.microsoft.com/office/drawing/2014/main" id="{5A08BE01-3BC7-4729-BE9A-DEE14B8C82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12" y="2016"/>
                <a:ext cx="144" cy="144"/>
              </a:xfrm>
              <a:prstGeom prst="rect">
                <a:avLst/>
              </a:prstGeom>
              <a:solidFill>
                <a:srgbClr val="FFFF7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4928" name="Rectangle 232">
                <a:extLst>
                  <a:ext uri="{FF2B5EF4-FFF2-40B4-BE49-F238E27FC236}">
                    <a16:creationId xmlns:a16="http://schemas.microsoft.com/office/drawing/2014/main" id="{46A2F2BB-83A0-48E1-ADB8-AB9EDEA3A2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12" y="2160"/>
                <a:ext cx="144" cy="144"/>
              </a:xfrm>
              <a:prstGeom prst="rect">
                <a:avLst/>
              </a:prstGeom>
              <a:solidFill>
                <a:srgbClr val="FFFF7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4929" name="Rectangle 233">
                <a:extLst>
                  <a:ext uri="{FF2B5EF4-FFF2-40B4-BE49-F238E27FC236}">
                    <a16:creationId xmlns:a16="http://schemas.microsoft.com/office/drawing/2014/main" id="{F3F182D5-6B97-4E62-BA53-55DE30B57C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12" y="2304"/>
                <a:ext cx="144" cy="144"/>
              </a:xfrm>
              <a:prstGeom prst="rect">
                <a:avLst/>
              </a:prstGeom>
              <a:solidFill>
                <a:srgbClr val="FFFF7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4930" name="Rectangle 234">
                <a:extLst>
                  <a:ext uri="{FF2B5EF4-FFF2-40B4-BE49-F238E27FC236}">
                    <a16:creationId xmlns:a16="http://schemas.microsoft.com/office/drawing/2014/main" id="{DA29F7FB-9DDB-40D2-9058-1FED2F4CF5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56" y="2304"/>
                <a:ext cx="144" cy="144"/>
              </a:xfrm>
              <a:prstGeom prst="rect">
                <a:avLst/>
              </a:prstGeom>
              <a:solidFill>
                <a:srgbClr val="FFFF7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4931" name="Rectangle 235">
                <a:extLst>
                  <a:ext uri="{FF2B5EF4-FFF2-40B4-BE49-F238E27FC236}">
                    <a16:creationId xmlns:a16="http://schemas.microsoft.com/office/drawing/2014/main" id="{370393F5-D690-49F7-A3FC-7C8BD45DC8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56" y="2448"/>
                <a:ext cx="144" cy="144"/>
              </a:xfrm>
              <a:prstGeom prst="rect">
                <a:avLst/>
              </a:prstGeom>
              <a:solidFill>
                <a:srgbClr val="FFFF7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4932" name="Rectangle 236">
                <a:extLst>
                  <a:ext uri="{FF2B5EF4-FFF2-40B4-BE49-F238E27FC236}">
                    <a16:creationId xmlns:a16="http://schemas.microsoft.com/office/drawing/2014/main" id="{E7C551D1-7EB9-4193-814C-00EFAD91A1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56" y="2592"/>
                <a:ext cx="144" cy="144"/>
              </a:xfrm>
              <a:prstGeom prst="rect">
                <a:avLst/>
              </a:prstGeom>
              <a:solidFill>
                <a:srgbClr val="FFFF7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4933" name="Rectangle 237">
                <a:extLst>
                  <a:ext uri="{FF2B5EF4-FFF2-40B4-BE49-F238E27FC236}">
                    <a16:creationId xmlns:a16="http://schemas.microsoft.com/office/drawing/2014/main" id="{55C8C9BE-5832-47CB-85A7-FEAAEA1E08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0" y="2304"/>
                <a:ext cx="144" cy="144"/>
              </a:xfrm>
              <a:prstGeom prst="rect">
                <a:avLst/>
              </a:prstGeom>
              <a:solidFill>
                <a:srgbClr val="FFFF7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4934" name="Rectangle 238">
                <a:extLst>
                  <a:ext uri="{FF2B5EF4-FFF2-40B4-BE49-F238E27FC236}">
                    <a16:creationId xmlns:a16="http://schemas.microsoft.com/office/drawing/2014/main" id="{DE0C4870-81AD-4DB7-B65D-3D52F9FA6F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0" y="2448"/>
                <a:ext cx="144" cy="144"/>
              </a:xfrm>
              <a:prstGeom prst="rect">
                <a:avLst/>
              </a:prstGeom>
              <a:solidFill>
                <a:srgbClr val="FFFF7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4935" name="Rectangle 239">
                <a:extLst>
                  <a:ext uri="{FF2B5EF4-FFF2-40B4-BE49-F238E27FC236}">
                    <a16:creationId xmlns:a16="http://schemas.microsoft.com/office/drawing/2014/main" id="{71C37CF4-8F99-4E5A-98EC-D608BBEF90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0" y="2592"/>
                <a:ext cx="144" cy="144"/>
              </a:xfrm>
              <a:prstGeom prst="rect">
                <a:avLst/>
              </a:prstGeom>
              <a:solidFill>
                <a:srgbClr val="FFFF7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4936" name="Rectangle 240">
                <a:extLst>
                  <a:ext uri="{FF2B5EF4-FFF2-40B4-BE49-F238E27FC236}">
                    <a16:creationId xmlns:a16="http://schemas.microsoft.com/office/drawing/2014/main" id="{69646BA1-B5D2-488F-A85E-541F3B2322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56" y="2736"/>
                <a:ext cx="144" cy="72"/>
              </a:xfrm>
              <a:prstGeom prst="rect">
                <a:avLst/>
              </a:prstGeom>
              <a:solidFill>
                <a:srgbClr val="FFFF7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4937" name="Rectangle 241">
                <a:extLst>
                  <a:ext uri="{FF2B5EF4-FFF2-40B4-BE49-F238E27FC236}">
                    <a16:creationId xmlns:a16="http://schemas.microsoft.com/office/drawing/2014/main" id="{88BDB28A-4527-4B86-B88A-EADC6A57C3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0" y="2736"/>
                <a:ext cx="144" cy="72"/>
              </a:xfrm>
              <a:prstGeom prst="rect">
                <a:avLst/>
              </a:prstGeom>
              <a:solidFill>
                <a:srgbClr val="FFFF7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</p:grpSp>
        <p:grpSp>
          <p:nvGrpSpPr>
            <p:cNvPr id="34837" name="Group 242">
              <a:extLst>
                <a:ext uri="{FF2B5EF4-FFF2-40B4-BE49-F238E27FC236}">
                  <a16:creationId xmlns:a16="http://schemas.microsoft.com/office/drawing/2014/main" id="{D63E0801-EC43-4DD8-B361-2268FA986F6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312" y="2568"/>
              <a:ext cx="432" cy="792"/>
              <a:chOff x="3312" y="2808"/>
              <a:chExt cx="432" cy="792"/>
            </a:xfrm>
          </p:grpSpPr>
          <p:sp>
            <p:nvSpPr>
              <p:cNvPr id="34916" name="Rectangle 243">
                <a:extLst>
                  <a:ext uri="{FF2B5EF4-FFF2-40B4-BE49-F238E27FC236}">
                    <a16:creationId xmlns:a16="http://schemas.microsoft.com/office/drawing/2014/main" id="{163A70B6-DF70-4C92-8629-3D44ADF86F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12" y="3168"/>
                <a:ext cx="144" cy="144"/>
              </a:xfrm>
              <a:prstGeom prst="rect">
                <a:avLst/>
              </a:prstGeom>
              <a:solidFill>
                <a:srgbClr val="E8BC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4917" name="Rectangle 244">
                <a:extLst>
                  <a:ext uri="{FF2B5EF4-FFF2-40B4-BE49-F238E27FC236}">
                    <a16:creationId xmlns:a16="http://schemas.microsoft.com/office/drawing/2014/main" id="{21744DEB-D933-4D42-95C9-AC59FB97EE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12" y="3312"/>
                <a:ext cx="144" cy="144"/>
              </a:xfrm>
              <a:prstGeom prst="rect">
                <a:avLst/>
              </a:prstGeom>
              <a:solidFill>
                <a:srgbClr val="E8BC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4918" name="Rectangle 245">
                <a:extLst>
                  <a:ext uri="{FF2B5EF4-FFF2-40B4-BE49-F238E27FC236}">
                    <a16:creationId xmlns:a16="http://schemas.microsoft.com/office/drawing/2014/main" id="{D401278E-FF43-411B-86AD-026216C887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12" y="3456"/>
                <a:ext cx="144" cy="144"/>
              </a:xfrm>
              <a:prstGeom prst="rect">
                <a:avLst/>
              </a:prstGeom>
              <a:solidFill>
                <a:srgbClr val="E8BC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4919" name="Rectangle 246">
                <a:extLst>
                  <a:ext uri="{FF2B5EF4-FFF2-40B4-BE49-F238E27FC236}">
                    <a16:creationId xmlns:a16="http://schemas.microsoft.com/office/drawing/2014/main" id="{14D03C6E-5562-4C80-8A45-BC33F437CB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56" y="2880"/>
                <a:ext cx="144" cy="144"/>
              </a:xfrm>
              <a:prstGeom prst="rect">
                <a:avLst/>
              </a:prstGeom>
              <a:solidFill>
                <a:srgbClr val="E8BC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4920" name="Rectangle 247">
                <a:extLst>
                  <a:ext uri="{FF2B5EF4-FFF2-40B4-BE49-F238E27FC236}">
                    <a16:creationId xmlns:a16="http://schemas.microsoft.com/office/drawing/2014/main" id="{FCD4CCD0-5F75-4C97-A29C-E876AA072A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56" y="3024"/>
                <a:ext cx="144" cy="144"/>
              </a:xfrm>
              <a:prstGeom prst="rect">
                <a:avLst/>
              </a:prstGeom>
              <a:solidFill>
                <a:srgbClr val="E8BC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4921" name="Rectangle 248">
                <a:extLst>
                  <a:ext uri="{FF2B5EF4-FFF2-40B4-BE49-F238E27FC236}">
                    <a16:creationId xmlns:a16="http://schemas.microsoft.com/office/drawing/2014/main" id="{2169E6C6-F739-40BC-AF4D-47A86AB72B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56" y="3168"/>
                <a:ext cx="144" cy="144"/>
              </a:xfrm>
              <a:prstGeom prst="rect">
                <a:avLst/>
              </a:prstGeom>
              <a:solidFill>
                <a:srgbClr val="E8BC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4922" name="Rectangle 249">
                <a:extLst>
                  <a:ext uri="{FF2B5EF4-FFF2-40B4-BE49-F238E27FC236}">
                    <a16:creationId xmlns:a16="http://schemas.microsoft.com/office/drawing/2014/main" id="{DCA4B102-9C90-467A-A4C2-9FA9F6FCA2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0" y="2880"/>
                <a:ext cx="144" cy="144"/>
              </a:xfrm>
              <a:prstGeom prst="rect">
                <a:avLst/>
              </a:prstGeom>
              <a:solidFill>
                <a:srgbClr val="E8BC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4923" name="Rectangle 250">
                <a:extLst>
                  <a:ext uri="{FF2B5EF4-FFF2-40B4-BE49-F238E27FC236}">
                    <a16:creationId xmlns:a16="http://schemas.microsoft.com/office/drawing/2014/main" id="{41729AA0-7061-499F-9AEA-9B2EC8378B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0" y="3024"/>
                <a:ext cx="144" cy="144"/>
              </a:xfrm>
              <a:prstGeom prst="rect">
                <a:avLst/>
              </a:prstGeom>
              <a:solidFill>
                <a:srgbClr val="E8BC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4924" name="Rectangle 251">
                <a:extLst>
                  <a:ext uri="{FF2B5EF4-FFF2-40B4-BE49-F238E27FC236}">
                    <a16:creationId xmlns:a16="http://schemas.microsoft.com/office/drawing/2014/main" id="{F2D3E330-31D0-46A1-9608-36FE2A8162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0" y="3168"/>
                <a:ext cx="144" cy="144"/>
              </a:xfrm>
              <a:prstGeom prst="rect">
                <a:avLst/>
              </a:prstGeom>
              <a:solidFill>
                <a:srgbClr val="E8BC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4925" name="Rectangle 252">
                <a:extLst>
                  <a:ext uri="{FF2B5EF4-FFF2-40B4-BE49-F238E27FC236}">
                    <a16:creationId xmlns:a16="http://schemas.microsoft.com/office/drawing/2014/main" id="{B1E98044-AB64-4B13-9C14-2ED1B81405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56" y="2808"/>
                <a:ext cx="144" cy="72"/>
              </a:xfrm>
              <a:prstGeom prst="rect">
                <a:avLst/>
              </a:prstGeom>
              <a:solidFill>
                <a:srgbClr val="E8BC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4926" name="Rectangle 253">
                <a:extLst>
                  <a:ext uri="{FF2B5EF4-FFF2-40B4-BE49-F238E27FC236}">
                    <a16:creationId xmlns:a16="http://schemas.microsoft.com/office/drawing/2014/main" id="{35636270-3D85-4FAB-AB83-66F3CCE919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0" y="2808"/>
                <a:ext cx="144" cy="72"/>
              </a:xfrm>
              <a:prstGeom prst="rect">
                <a:avLst/>
              </a:prstGeom>
              <a:solidFill>
                <a:srgbClr val="E8BC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</p:grpSp>
        <p:grpSp>
          <p:nvGrpSpPr>
            <p:cNvPr id="34838" name="Group 254">
              <a:extLst>
                <a:ext uri="{FF2B5EF4-FFF2-40B4-BE49-F238E27FC236}">
                  <a16:creationId xmlns:a16="http://schemas.microsoft.com/office/drawing/2014/main" id="{823AA589-BEDE-4E74-B7B6-22AA7EE99E2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56" y="1632"/>
              <a:ext cx="576" cy="936"/>
              <a:chOff x="3456" y="1872"/>
              <a:chExt cx="576" cy="936"/>
            </a:xfrm>
          </p:grpSpPr>
          <p:sp>
            <p:nvSpPr>
              <p:cNvPr id="34903" name="Rectangle 255">
                <a:extLst>
                  <a:ext uri="{FF2B5EF4-FFF2-40B4-BE49-F238E27FC236}">
                    <a16:creationId xmlns:a16="http://schemas.microsoft.com/office/drawing/2014/main" id="{59A61FB5-ED91-4E19-8495-DEE403B102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56" y="1872"/>
                <a:ext cx="144" cy="144"/>
              </a:xfrm>
              <a:prstGeom prst="rect">
                <a:avLst/>
              </a:prstGeom>
              <a:solidFill>
                <a:srgbClr val="00BAB6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4904" name="Rectangle 256">
                <a:extLst>
                  <a:ext uri="{FF2B5EF4-FFF2-40B4-BE49-F238E27FC236}">
                    <a16:creationId xmlns:a16="http://schemas.microsoft.com/office/drawing/2014/main" id="{6C5D66F5-C424-47BC-B46C-F78430317C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56" y="2016"/>
                <a:ext cx="144" cy="144"/>
              </a:xfrm>
              <a:prstGeom prst="rect">
                <a:avLst/>
              </a:prstGeom>
              <a:solidFill>
                <a:srgbClr val="00BAB6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4905" name="Rectangle 257">
                <a:extLst>
                  <a:ext uri="{FF2B5EF4-FFF2-40B4-BE49-F238E27FC236}">
                    <a16:creationId xmlns:a16="http://schemas.microsoft.com/office/drawing/2014/main" id="{8555B71F-612B-4FD5-82D8-6FA8453310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56" y="2160"/>
                <a:ext cx="144" cy="144"/>
              </a:xfrm>
              <a:prstGeom prst="rect">
                <a:avLst/>
              </a:prstGeom>
              <a:solidFill>
                <a:srgbClr val="00BAB6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4906" name="Rectangle 258">
                <a:extLst>
                  <a:ext uri="{FF2B5EF4-FFF2-40B4-BE49-F238E27FC236}">
                    <a16:creationId xmlns:a16="http://schemas.microsoft.com/office/drawing/2014/main" id="{135013FA-9FD3-4FF6-9351-9D85703FD8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0" y="2016"/>
                <a:ext cx="144" cy="144"/>
              </a:xfrm>
              <a:prstGeom prst="rect">
                <a:avLst/>
              </a:prstGeom>
              <a:solidFill>
                <a:srgbClr val="00BAB6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4907" name="Rectangle 259">
                <a:extLst>
                  <a:ext uri="{FF2B5EF4-FFF2-40B4-BE49-F238E27FC236}">
                    <a16:creationId xmlns:a16="http://schemas.microsoft.com/office/drawing/2014/main" id="{E8D71173-3EAA-4F4F-ACCF-A328990A84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0" y="2160"/>
                <a:ext cx="144" cy="144"/>
              </a:xfrm>
              <a:prstGeom prst="rect">
                <a:avLst/>
              </a:prstGeom>
              <a:solidFill>
                <a:srgbClr val="00BAB6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4908" name="Rectangle 260">
                <a:extLst>
                  <a:ext uri="{FF2B5EF4-FFF2-40B4-BE49-F238E27FC236}">
                    <a16:creationId xmlns:a16="http://schemas.microsoft.com/office/drawing/2014/main" id="{5AB09EE2-1516-41FE-973A-32FCE2C753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4" y="2160"/>
                <a:ext cx="144" cy="144"/>
              </a:xfrm>
              <a:prstGeom prst="rect">
                <a:avLst/>
              </a:prstGeom>
              <a:solidFill>
                <a:srgbClr val="00BAB6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4909" name="Rectangle 261">
                <a:extLst>
                  <a:ext uri="{FF2B5EF4-FFF2-40B4-BE49-F238E27FC236}">
                    <a16:creationId xmlns:a16="http://schemas.microsoft.com/office/drawing/2014/main" id="{1A6F44DF-EC28-4E4A-AD59-38E5130A17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4" y="2304"/>
                <a:ext cx="144" cy="144"/>
              </a:xfrm>
              <a:prstGeom prst="rect">
                <a:avLst/>
              </a:prstGeom>
              <a:solidFill>
                <a:srgbClr val="00BAB6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4910" name="Rectangle 262">
                <a:extLst>
                  <a:ext uri="{FF2B5EF4-FFF2-40B4-BE49-F238E27FC236}">
                    <a16:creationId xmlns:a16="http://schemas.microsoft.com/office/drawing/2014/main" id="{BBE0B80C-2BA1-4EDA-8273-C0E0454621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4" y="2448"/>
                <a:ext cx="144" cy="144"/>
              </a:xfrm>
              <a:prstGeom prst="rect">
                <a:avLst/>
              </a:prstGeom>
              <a:solidFill>
                <a:srgbClr val="00BAB6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4911" name="Rectangle 263">
                <a:extLst>
                  <a:ext uri="{FF2B5EF4-FFF2-40B4-BE49-F238E27FC236}">
                    <a16:creationId xmlns:a16="http://schemas.microsoft.com/office/drawing/2014/main" id="{05851401-A564-4010-BF18-995A658D6E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4" y="2592"/>
                <a:ext cx="144" cy="144"/>
              </a:xfrm>
              <a:prstGeom prst="rect">
                <a:avLst/>
              </a:prstGeom>
              <a:solidFill>
                <a:srgbClr val="00BAB6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4912" name="Rectangle 264">
                <a:extLst>
                  <a:ext uri="{FF2B5EF4-FFF2-40B4-BE49-F238E27FC236}">
                    <a16:creationId xmlns:a16="http://schemas.microsoft.com/office/drawing/2014/main" id="{BA0BA133-2030-4BEC-B0AD-2BAFF5DFAB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88" y="2448"/>
                <a:ext cx="144" cy="144"/>
              </a:xfrm>
              <a:prstGeom prst="rect">
                <a:avLst/>
              </a:prstGeom>
              <a:solidFill>
                <a:srgbClr val="00BAB6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4913" name="Rectangle 265">
                <a:extLst>
                  <a:ext uri="{FF2B5EF4-FFF2-40B4-BE49-F238E27FC236}">
                    <a16:creationId xmlns:a16="http://schemas.microsoft.com/office/drawing/2014/main" id="{506D40E1-89D5-4E15-82F3-6A56272D0A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88" y="2592"/>
                <a:ext cx="144" cy="144"/>
              </a:xfrm>
              <a:prstGeom prst="rect">
                <a:avLst/>
              </a:prstGeom>
              <a:solidFill>
                <a:srgbClr val="00BAB6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4914" name="Rectangle 266">
                <a:extLst>
                  <a:ext uri="{FF2B5EF4-FFF2-40B4-BE49-F238E27FC236}">
                    <a16:creationId xmlns:a16="http://schemas.microsoft.com/office/drawing/2014/main" id="{F13EEEDC-1186-45E2-A122-CE1E3B35DC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4" y="2736"/>
                <a:ext cx="144" cy="72"/>
              </a:xfrm>
              <a:prstGeom prst="rect">
                <a:avLst/>
              </a:prstGeom>
              <a:solidFill>
                <a:srgbClr val="00BAB6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4915" name="Rectangle 267">
                <a:extLst>
                  <a:ext uri="{FF2B5EF4-FFF2-40B4-BE49-F238E27FC236}">
                    <a16:creationId xmlns:a16="http://schemas.microsoft.com/office/drawing/2014/main" id="{642D593C-7EB4-437C-8CA6-9E1119C3B5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88" y="2736"/>
                <a:ext cx="144" cy="72"/>
              </a:xfrm>
              <a:prstGeom prst="rect">
                <a:avLst/>
              </a:prstGeom>
              <a:solidFill>
                <a:srgbClr val="00BAB6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</p:grpSp>
        <p:grpSp>
          <p:nvGrpSpPr>
            <p:cNvPr id="34839" name="Group 268">
              <a:extLst>
                <a:ext uri="{FF2B5EF4-FFF2-40B4-BE49-F238E27FC236}">
                  <a16:creationId xmlns:a16="http://schemas.microsoft.com/office/drawing/2014/main" id="{D428DD24-0060-4DAF-A684-761926CDB1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56" y="2568"/>
              <a:ext cx="576" cy="936"/>
              <a:chOff x="3456" y="2808"/>
              <a:chExt cx="576" cy="936"/>
            </a:xfrm>
          </p:grpSpPr>
          <p:sp>
            <p:nvSpPr>
              <p:cNvPr id="34890" name="Rectangle 269">
                <a:extLst>
                  <a:ext uri="{FF2B5EF4-FFF2-40B4-BE49-F238E27FC236}">
                    <a16:creationId xmlns:a16="http://schemas.microsoft.com/office/drawing/2014/main" id="{744ED933-F4E3-4DA0-9DB8-A9A9AF0835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56" y="3312"/>
                <a:ext cx="144" cy="144"/>
              </a:xfrm>
              <a:prstGeom prst="rect">
                <a:avLst/>
              </a:prstGeom>
              <a:solidFill>
                <a:srgbClr val="66FF9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4891" name="Rectangle 270">
                <a:extLst>
                  <a:ext uri="{FF2B5EF4-FFF2-40B4-BE49-F238E27FC236}">
                    <a16:creationId xmlns:a16="http://schemas.microsoft.com/office/drawing/2014/main" id="{8F817E6F-5DF3-46F2-A933-E8BD1D636A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56" y="3456"/>
                <a:ext cx="144" cy="144"/>
              </a:xfrm>
              <a:prstGeom prst="rect">
                <a:avLst/>
              </a:prstGeom>
              <a:solidFill>
                <a:srgbClr val="66FF9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4892" name="Rectangle 271">
                <a:extLst>
                  <a:ext uri="{FF2B5EF4-FFF2-40B4-BE49-F238E27FC236}">
                    <a16:creationId xmlns:a16="http://schemas.microsoft.com/office/drawing/2014/main" id="{66F0AD21-0A97-4392-9C07-B9030C967D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56" y="3600"/>
                <a:ext cx="144" cy="144"/>
              </a:xfrm>
              <a:prstGeom prst="rect">
                <a:avLst/>
              </a:prstGeom>
              <a:solidFill>
                <a:srgbClr val="66FF9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4893" name="Rectangle 272">
                <a:extLst>
                  <a:ext uri="{FF2B5EF4-FFF2-40B4-BE49-F238E27FC236}">
                    <a16:creationId xmlns:a16="http://schemas.microsoft.com/office/drawing/2014/main" id="{59D90C68-B04B-4C15-9266-6FF3E9D731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0" y="3312"/>
                <a:ext cx="144" cy="144"/>
              </a:xfrm>
              <a:prstGeom prst="rect">
                <a:avLst/>
              </a:prstGeom>
              <a:solidFill>
                <a:srgbClr val="66FF9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4894" name="Rectangle 273">
                <a:extLst>
                  <a:ext uri="{FF2B5EF4-FFF2-40B4-BE49-F238E27FC236}">
                    <a16:creationId xmlns:a16="http://schemas.microsoft.com/office/drawing/2014/main" id="{F54ECCC0-6633-4531-8F23-1C7BC5F626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0" y="3456"/>
                <a:ext cx="144" cy="144"/>
              </a:xfrm>
              <a:prstGeom prst="rect">
                <a:avLst/>
              </a:prstGeom>
              <a:solidFill>
                <a:srgbClr val="66FF9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4895" name="Rectangle 274">
                <a:extLst>
                  <a:ext uri="{FF2B5EF4-FFF2-40B4-BE49-F238E27FC236}">
                    <a16:creationId xmlns:a16="http://schemas.microsoft.com/office/drawing/2014/main" id="{A2AF8F20-4590-4BE4-BC66-2EFA520BC0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4" y="2880"/>
                <a:ext cx="144" cy="144"/>
              </a:xfrm>
              <a:prstGeom prst="rect">
                <a:avLst/>
              </a:prstGeom>
              <a:solidFill>
                <a:srgbClr val="66FF9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4896" name="Rectangle 275">
                <a:extLst>
                  <a:ext uri="{FF2B5EF4-FFF2-40B4-BE49-F238E27FC236}">
                    <a16:creationId xmlns:a16="http://schemas.microsoft.com/office/drawing/2014/main" id="{D34330A0-5F38-4E2C-A722-EE5DC845B0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4" y="3024"/>
                <a:ext cx="144" cy="144"/>
              </a:xfrm>
              <a:prstGeom prst="rect">
                <a:avLst/>
              </a:prstGeom>
              <a:solidFill>
                <a:srgbClr val="66FF9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4897" name="Rectangle 276">
                <a:extLst>
                  <a:ext uri="{FF2B5EF4-FFF2-40B4-BE49-F238E27FC236}">
                    <a16:creationId xmlns:a16="http://schemas.microsoft.com/office/drawing/2014/main" id="{43DFC804-B8E7-4828-8CFA-061A4854DC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4" y="3168"/>
                <a:ext cx="144" cy="144"/>
              </a:xfrm>
              <a:prstGeom prst="rect">
                <a:avLst/>
              </a:prstGeom>
              <a:solidFill>
                <a:srgbClr val="66FF9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4898" name="Rectangle 277">
                <a:extLst>
                  <a:ext uri="{FF2B5EF4-FFF2-40B4-BE49-F238E27FC236}">
                    <a16:creationId xmlns:a16="http://schemas.microsoft.com/office/drawing/2014/main" id="{5E4C5A1B-B55B-4E10-B05C-8BE09D376F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4" y="3312"/>
                <a:ext cx="144" cy="144"/>
              </a:xfrm>
              <a:prstGeom prst="rect">
                <a:avLst/>
              </a:prstGeom>
              <a:solidFill>
                <a:srgbClr val="66FF9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4899" name="Rectangle 278">
                <a:extLst>
                  <a:ext uri="{FF2B5EF4-FFF2-40B4-BE49-F238E27FC236}">
                    <a16:creationId xmlns:a16="http://schemas.microsoft.com/office/drawing/2014/main" id="{21667C76-F2B4-4DA7-8166-956EAB728E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88" y="2880"/>
                <a:ext cx="144" cy="144"/>
              </a:xfrm>
              <a:prstGeom prst="rect">
                <a:avLst/>
              </a:prstGeom>
              <a:solidFill>
                <a:srgbClr val="66FF9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4900" name="Rectangle 279">
                <a:extLst>
                  <a:ext uri="{FF2B5EF4-FFF2-40B4-BE49-F238E27FC236}">
                    <a16:creationId xmlns:a16="http://schemas.microsoft.com/office/drawing/2014/main" id="{F5CAF30F-048D-4E35-87E4-D3AE170272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88" y="3024"/>
                <a:ext cx="144" cy="144"/>
              </a:xfrm>
              <a:prstGeom prst="rect">
                <a:avLst/>
              </a:prstGeom>
              <a:solidFill>
                <a:srgbClr val="66FF9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4901" name="Rectangle 280">
                <a:extLst>
                  <a:ext uri="{FF2B5EF4-FFF2-40B4-BE49-F238E27FC236}">
                    <a16:creationId xmlns:a16="http://schemas.microsoft.com/office/drawing/2014/main" id="{8E611A8B-CB12-4035-839E-7C163D1010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4" y="2808"/>
                <a:ext cx="144" cy="72"/>
              </a:xfrm>
              <a:prstGeom prst="rect">
                <a:avLst/>
              </a:prstGeom>
              <a:solidFill>
                <a:srgbClr val="66FF9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4902" name="Rectangle 281">
                <a:extLst>
                  <a:ext uri="{FF2B5EF4-FFF2-40B4-BE49-F238E27FC236}">
                    <a16:creationId xmlns:a16="http://schemas.microsoft.com/office/drawing/2014/main" id="{0395EDE4-50AF-4F4B-8D9E-34EDFBE8C2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88" y="2808"/>
                <a:ext cx="144" cy="72"/>
              </a:xfrm>
              <a:prstGeom prst="rect">
                <a:avLst/>
              </a:prstGeom>
              <a:solidFill>
                <a:srgbClr val="66FF9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</p:grpSp>
        <p:sp>
          <p:nvSpPr>
            <p:cNvPr id="34840" name="Freeform 282">
              <a:extLst>
                <a:ext uri="{FF2B5EF4-FFF2-40B4-BE49-F238E27FC236}">
                  <a16:creationId xmlns:a16="http://schemas.microsoft.com/office/drawing/2014/main" id="{49031F13-1F53-4567-BE75-2BC677A3C413}"/>
                </a:ext>
              </a:extLst>
            </p:cNvPr>
            <p:cNvSpPr>
              <a:spLocks/>
            </p:cNvSpPr>
            <p:nvPr/>
          </p:nvSpPr>
          <p:spPr bwMode="auto">
            <a:xfrm>
              <a:off x="1872" y="1488"/>
              <a:ext cx="2160" cy="2160"/>
            </a:xfrm>
            <a:custGeom>
              <a:avLst/>
              <a:gdLst>
                <a:gd name="T0" fmla="*/ 0 w 2160"/>
                <a:gd name="T1" fmla="*/ 720 h 2160"/>
                <a:gd name="T2" fmla="*/ 0 w 2160"/>
                <a:gd name="T3" fmla="*/ 1440 h 2160"/>
                <a:gd name="T4" fmla="*/ 144 w 2160"/>
                <a:gd name="T5" fmla="*/ 1440 h 2160"/>
                <a:gd name="T6" fmla="*/ 144 w 2160"/>
                <a:gd name="T7" fmla="*/ 1728 h 2160"/>
                <a:gd name="T8" fmla="*/ 288 w 2160"/>
                <a:gd name="T9" fmla="*/ 1728 h 2160"/>
                <a:gd name="T10" fmla="*/ 288 w 2160"/>
                <a:gd name="T11" fmla="*/ 1872 h 2160"/>
                <a:gd name="T12" fmla="*/ 432 w 2160"/>
                <a:gd name="T13" fmla="*/ 1872 h 2160"/>
                <a:gd name="T14" fmla="*/ 432 w 2160"/>
                <a:gd name="T15" fmla="*/ 2016 h 2160"/>
                <a:gd name="T16" fmla="*/ 576 w 2160"/>
                <a:gd name="T17" fmla="*/ 2016 h 2160"/>
                <a:gd name="T18" fmla="*/ 720 w 2160"/>
                <a:gd name="T19" fmla="*/ 2016 h 2160"/>
                <a:gd name="T20" fmla="*/ 720 w 2160"/>
                <a:gd name="T21" fmla="*/ 2160 h 2160"/>
                <a:gd name="T22" fmla="*/ 1440 w 2160"/>
                <a:gd name="T23" fmla="*/ 2160 h 2160"/>
                <a:gd name="T24" fmla="*/ 1440 w 2160"/>
                <a:gd name="T25" fmla="*/ 2016 h 2160"/>
                <a:gd name="T26" fmla="*/ 1728 w 2160"/>
                <a:gd name="T27" fmla="*/ 2016 h 2160"/>
                <a:gd name="T28" fmla="*/ 1728 w 2160"/>
                <a:gd name="T29" fmla="*/ 1872 h 2160"/>
                <a:gd name="T30" fmla="*/ 1872 w 2160"/>
                <a:gd name="T31" fmla="*/ 1872 h 2160"/>
                <a:gd name="T32" fmla="*/ 1872 w 2160"/>
                <a:gd name="T33" fmla="*/ 1728 h 2160"/>
                <a:gd name="T34" fmla="*/ 2016 w 2160"/>
                <a:gd name="T35" fmla="*/ 1728 h 2160"/>
                <a:gd name="T36" fmla="*/ 2016 w 2160"/>
                <a:gd name="T37" fmla="*/ 1440 h 2160"/>
                <a:gd name="T38" fmla="*/ 2160 w 2160"/>
                <a:gd name="T39" fmla="*/ 1440 h 2160"/>
                <a:gd name="T40" fmla="*/ 2160 w 2160"/>
                <a:gd name="T41" fmla="*/ 720 h 2160"/>
                <a:gd name="T42" fmla="*/ 2016 w 2160"/>
                <a:gd name="T43" fmla="*/ 720 h 2160"/>
                <a:gd name="T44" fmla="*/ 2016 w 2160"/>
                <a:gd name="T45" fmla="*/ 432 h 2160"/>
                <a:gd name="T46" fmla="*/ 1872 w 2160"/>
                <a:gd name="T47" fmla="*/ 432 h 2160"/>
                <a:gd name="T48" fmla="*/ 1872 w 2160"/>
                <a:gd name="T49" fmla="*/ 288 h 2160"/>
                <a:gd name="T50" fmla="*/ 1728 w 2160"/>
                <a:gd name="T51" fmla="*/ 288 h 2160"/>
                <a:gd name="T52" fmla="*/ 1728 w 2160"/>
                <a:gd name="T53" fmla="*/ 144 h 2160"/>
                <a:gd name="T54" fmla="*/ 1584 w 2160"/>
                <a:gd name="T55" fmla="*/ 144 h 2160"/>
                <a:gd name="T56" fmla="*/ 1440 w 2160"/>
                <a:gd name="T57" fmla="*/ 144 h 2160"/>
                <a:gd name="T58" fmla="*/ 1440 w 2160"/>
                <a:gd name="T59" fmla="*/ 0 h 2160"/>
                <a:gd name="T60" fmla="*/ 720 w 2160"/>
                <a:gd name="T61" fmla="*/ 0 h 2160"/>
                <a:gd name="T62" fmla="*/ 720 w 2160"/>
                <a:gd name="T63" fmla="*/ 144 h 2160"/>
                <a:gd name="T64" fmla="*/ 432 w 2160"/>
                <a:gd name="T65" fmla="*/ 144 h 2160"/>
                <a:gd name="T66" fmla="*/ 432 w 2160"/>
                <a:gd name="T67" fmla="*/ 288 h 2160"/>
                <a:gd name="T68" fmla="*/ 288 w 2160"/>
                <a:gd name="T69" fmla="*/ 288 h 2160"/>
                <a:gd name="T70" fmla="*/ 288 w 2160"/>
                <a:gd name="T71" fmla="*/ 432 h 2160"/>
                <a:gd name="T72" fmla="*/ 144 w 2160"/>
                <a:gd name="T73" fmla="*/ 432 h 2160"/>
                <a:gd name="T74" fmla="*/ 144 w 2160"/>
                <a:gd name="T75" fmla="*/ 720 h 2160"/>
                <a:gd name="T76" fmla="*/ 0 w 2160"/>
                <a:gd name="T77" fmla="*/ 720 h 2160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2160"/>
                <a:gd name="T118" fmla="*/ 0 h 2160"/>
                <a:gd name="T119" fmla="*/ 2160 w 2160"/>
                <a:gd name="T120" fmla="*/ 2160 h 2160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2160" h="2160">
                  <a:moveTo>
                    <a:pt x="0" y="720"/>
                  </a:moveTo>
                  <a:lnTo>
                    <a:pt x="0" y="1440"/>
                  </a:lnTo>
                  <a:lnTo>
                    <a:pt x="144" y="1440"/>
                  </a:lnTo>
                  <a:lnTo>
                    <a:pt x="144" y="1728"/>
                  </a:lnTo>
                  <a:lnTo>
                    <a:pt x="288" y="1728"/>
                  </a:lnTo>
                  <a:lnTo>
                    <a:pt x="288" y="1872"/>
                  </a:lnTo>
                  <a:lnTo>
                    <a:pt x="432" y="1872"/>
                  </a:lnTo>
                  <a:lnTo>
                    <a:pt x="432" y="2016"/>
                  </a:lnTo>
                  <a:lnTo>
                    <a:pt x="576" y="2016"/>
                  </a:lnTo>
                  <a:lnTo>
                    <a:pt x="720" y="2016"/>
                  </a:lnTo>
                  <a:lnTo>
                    <a:pt x="720" y="2160"/>
                  </a:lnTo>
                  <a:lnTo>
                    <a:pt x="1440" y="2160"/>
                  </a:lnTo>
                  <a:lnTo>
                    <a:pt x="1440" y="2016"/>
                  </a:lnTo>
                  <a:lnTo>
                    <a:pt x="1728" y="2016"/>
                  </a:lnTo>
                  <a:lnTo>
                    <a:pt x="1728" y="1872"/>
                  </a:lnTo>
                  <a:lnTo>
                    <a:pt x="1872" y="1872"/>
                  </a:lnTo>
                  <a:lnTo>
                    <a:pt x="1872" y="1728"/>
                  </a:lnTo>
                  <a:lnTo>
                    <a:pt x="2016" y="1728"/>
                  </a:lnTo>
                  <a:lnTo>
                    <a:pt x="2016" y="1440"/>
                  </a:lnTo>
                  <a:lnTo>
                    <a:pt x="2160" y="1440"/>
                  </a:lnTo>
                  <a:lnTo>
                    <a:pt x="2160" y="720"/>
                  </a:lnTo>
                  <a:lnTo>
                    <a:pt x="2016" y="720"/>
                  </a:lnTo>
                  <a:lnTo>
                    <a:pt x="2016" y="432"/>
                  </a:lnTo>
                  <a:lnTo>
                    <a:pt x="1872" y="432"/>
                  </a:lnTo>
                  <a:lnTo>
                    <a:pt x="1872" y="288"/>
                  </a:lnTo>
                  <a:lnTo>
                    <a:pt x="1728" y="288"/>
                  </a:lnTo>
                  <a:lnTo>
                    <a:pt x="1728" y="144"/>
                  </a:lnTo>
                  <a:lnTo>
                    <a:pt x="1584" y="144"/>
                  </a:lnTo>
                  <a:lnTo>
                    <a:pt x="1440" y="144"/>
                  </a:lnTo>
                  <a:lnTo>
                    <a:pt x="1440" y="0"/>
                  </a:lnTo>
                  <a:lnTo>
                    <a:pt x="720" y="0"/>
                  </a:lnTo>
                  <a:lnTo>
                    <a:pt x="720" y="144"/>
                  </a:lnTo>
                  <a:lnTo>
                    <a:pt x="432" y="144"/>
                  </a:lnTo>
                  <a:lnTo>
                    <a:pt x="432" y="288"/>
                  </a:lnTo>
                  <a:lnTo>
                    <a:pt x="288" y="288"/>
                  </a:lnTo>
                  <a:lnTo>
                    <a:pt x="288" y="432"/>
                  </a:lnTo>
                  <a:lnTo>
                    <a:pt x="144" y="432"/>
                  </a:lnTo>
                  <a:lnTo>
                    <a:pt x="144" y="720"/>
                  </a:lnTo>
                  <a:lnTo>
                    <a:pt x="0" y="720"/>
                  </a:lnTo>
                  <a:close/>
                </a:path>
              </a:pathLst>
            </a:custGeom>
            <a:noFill/>
            <a:ln w="2857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841" name="Freeform 283">
              <a:extLst>
                <a:ext uri="{FF2B5EF4-FFF2-40B4-BE49-F238E27FC236}">
                  <a16:creationId xmlns:a16="http://schemas.microsoft.com/office/drawing/2014/main" id="{CD50F9D1-25F1-4EF6-BECB-6AC7210341A5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8" y="1344"/>
              <a:ext cx="2448" cy="2448"/>
            </a:xfrm>
            <a:custGeom>
              <a:avLst/>
              <a:gdLst>
                <a:gd name="T0" fmla="*/ 1728 w 2448"/>
                <a:gd name="T1" fmla="*/ 0 h 2448"/>
                <a:gd name="T2" fmla="*/ 720 w 2448"/>
                <a:gd name="T3" fmla="*/ 0 h 2448"/>
                <a:gd name="T4" fmla="*/ 720 w 2448"/>
                <a:gd name="T5" fmla="*/ 144 h 2448"/>
                <a:gd name="T6" fmla="*/ 432 w 2448"/>
                <a:gd name="T7" fmla="*/ 144 h 2448"/>
                <a:gd name="T8" fmla="*/ 432 w 2448"/>
                <a:gd name="T9" fmla="*/ 288 h 2448"/>
                <a:gd name="T10" fmla="*/ 288 w 2448"/>
                <a:gd name="T11" fmla="*/ 288 h 2448"/>
                <a:gd name="T12" fmla="*/ 288 w 2448"/>
                <a:gd name="T13" fmla="*/ 432 h 2448"/>
                <a:gd name="T14" fmla="*/ 144 w 2448"/>
                <a:gd name="T15" fmla="*/ 432 h 2448"/>
                <a:gd name="T16" fmla="*/ 144 w 2448"/>
                <a:gd name="T17" fmla="*/ 720 h 2448"/>
                <a:gd name="T18" fmla="*/ 0 w 2448"/>
                <a:gd name="T19" fmla="*/ 720 h 2448"/>
                <a:gd name="T20" fmla="*/ 0 w 2448"/>
                <a:gd name="T21" fmla="*/ 1728 h 2448"/>
                <a:gd name="T22" fmla="*/ 144 w 2448"/>
                <a:gd name="T23" fmla="*/ 1728 h 2448"/>
                <a:gd name="T24" fmla="*/ 144 w 2448"/>
                <a:gd name="T25" fmla="*/ 2016 h 2448"/>
                <a:gd name="T26" fmla="*/ 288 w 2448"/>
                <a:gd name="T27" fmla="*/ 2016 h 2448"/>
                <a:gd name="T28" fmla="*/ 288 w 2448"/>
                <a:gd name="T29" fmla="*/ 2160 h 2448"/>
                <a:gd name="T30" fmla="*/ 432 w 2448"/>
                <a:gd name="T31" fmla="*/ 2160 h 2448"/>
                <a:gd name="T32" fmla="*/ 432 w 2448"/>
                <a:gd name="T33" fmla="*/ 2304 h 2448"/>
                <a:gd name="T34" fmla="*/ 720 w 2448"/>
                <a:gd name="T35" fmla="*/ 2304 h 2448"/>
                <a:gd name="T36" fmla="*/ 720 w 2448"/>
                <a:gd name="T37" fmla="*/ 2448 h 2448"/>
                <a:gd name="T38" fmla="*/ 1728 w 2448"/>
                <a:gd name="T39" fmla="*/ 2448 h 2448"/>
                <a:gd name="T40" fmla="*/ 1728 w 2448"/>
                <a:gd name="T41" fmla="*/ 2304 h 2448"/>
                <a:gd name="T42" fmla="*/ 2016 w 2448"/>
                <a:gd name="T43" fmla="*/ 2304 h 2448"/>
                <a:gd name="T44" fmla="*/ 2016 w 2448"/>
                <a:gd name="T45" fmla="*/ 2160 h 2448"/>
                <a:gd name="T46" fmla="*/ 2160 w 2448"/>
                <a:gd name="T47" fmla="*/ 2160 h 2448"/>
                <a:gd name="T48" fmla="*/ 2160 w 2448"/>
                <a:gd name="T49" fmla="*/ 2016 h 2448"/>
                <a:gd name="T50" fmla="*/ 2304 w 2448"/>
                <a:gd name="T51" fmla="*/ 2016 h 2448"/>
                <a:gd name="T52" fmla="*/ 2304 w 2448"/>
                <a:gd name="T53" fmla="*/ 1728 h 2448"/>
                <a:gd name="T54" fmla="*/ 2448 w 2448"/>
                <a:gd name="T55" fmla="*/ 1728 h 2448"/>
                <a:gd name="T56" fmla="*/ 2448 w 2448"/>
                <a:gd name="T57" fmla="*/ 720 h 2448"/>
                <a:gd name="T58" fmla="*/ 2304 w 2448"/>
                <a:gd name="T59" fmla="*/ 720 h 2448"/>
                <a:gd name="T60" fmla="*/ 2304 w 2448"/>
                <a:gd name="T61" fmla="*/ 432 h 2448"/>
                <a:gd name="T62" fmla="*/ 2160 w 2448"/>
                <a:gd name="T63" fmla="*/ 432 h 2448"/>
                <a:gd name="T64" fmla="*/ 2160 w 2448"/>
                <a:gd name="T65" fmla="*/ 288 h 2448"/>
                <a:gd name="T66" fmla="*/ 2016 w 2448"/>
                <a:gd name="T67" fmla="*/ 288 h 2448"/>
                <a:gd name="T68" fmla="*/ 2016 w 2448"/>
                <a:gd name="T69" fmla="*/ 144 h 2448"/>
                <a:gd name="T70" fmla="*/ 1728 w 2448"/>
                <a:gd name="T71" fmla="*/ 144 h 2448"/>
                <a:gd name="T72" fmla="*/ 1728 w 2448"/>
                <a:gd name="T73" fmla="*/ 0 h 2448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2448"/>
                <a:gd name="T112" fmla="*/ 0 h 2448"/>
                <a:gd name="T113" fmla="*/ 2448 w 2448"/>
                <a:gd name="T114" fmla="*/ 2448 h 2448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2448" h="2448">
                  <a:moveTo>
                    <a:pt x="1728" y="0"/>
                  </a:moveTo>
                  <a:lnTo>
                    <a:pt x="720" y="0"/>
                  </a:lnTo>
                  <a:lnTo>
                    <a:pt x="720" y="144"/>
                  </a:lnTo>
                  <a:lnTo>
                    <a:pt x="432" y="144"/>
                  </a:lnTo>
                  <a:lnTo>
                    <a:pt x="432" y="288"/>
                  </a:lnTo>
                  <a:lnTo>
                    <a:pt x="288" y="288"/>
                  </a:lnTo>
                  <a:lnTo>
                    <a:pt x="288" y="432"/>
                  </a:lnTo>
                  <a:lnTo>
                    <a:pt x="144" y="432"/>
                  </a:lnTo>
                  <a:lnTo>
                    <a:pt x="144" y="720"/>
                  </a:lnTo>
                  <a:lnTo>
                    <a:pt x="0" y="720"/>
                  </a:lnTo>
                  <a:lnTo>
                    <a:pt x="0" y="1728"/>
                  </a:lnTo>
                  <a:lnTo>
                    <a:pt x="144" y="1728"/>
                  </a:lnTo>
                  <a:lnTo>
                    <a:pt x="144" y="2016"/>
                  </a:lnTo>
                  <a:lnTo>
                    <a:pt x="288" y="2016"/>
                  </a:lnTo>
                  <a:lnTo>
                    <a:pt x="288" y="2160"/>
                  </a:lnTo>
                  <a:lnTo>
                    <a:pt x="432" y="2160"/>
                  </a:lnTo>
                  <a:lnTo>
                    <a:pt x="432" y="2304"/>
                  </a:lnTo>
                  <a:lnTo>
                    <a:pt x="720" y="2304"/>
                  </a:lnTo>
                  <a:lnTo>
                    <a:pt x="720" y="2448"/>
                  </a:lnTo>
                  <a:lnTo>
                    <a:pt x="1728" y="2448"/>
                  </a:lnTo>
                  <a:lnTo>
                    <a:pt x="1728" y="2304"/>
                  </a:lnTo>
                  <a:lnTo>
                    <a:pt x="2016" y="2304"/>
                  </a:lnTo>
                  <a:lnTo>
                    <a:pt x="2016" y="2160"/>
                  </a:lnTo>
                  <a:lnTo>
                    <a:pt x="2160" y="2160"/>
                  </a:lnTo>
                  <a:lnTo>
                    <a:pt x="2160" y="2016"/>
                  </a:lnTo>
                  <a:lnTo>
                    <a:pt x="2304" y="2016"/>
                  </a:lnTo>
                  <a:lnTo>
                    <a:pt x="2304" y="1728"/>
                  </a:lnTo>
                  <a:lnTo>
                    <a:pt x="2448" y="1728"/>
                  </a:lnTo>
                  <a:lnTo>
                    <a:pt x="2448" y="720"/>
                  </a:lnTo>
                  <a:lnTo>
                    <a:pt x="2304" y="720"/>
                  </a:lnTo>
                  <a:lnTo>
                    <a:pt x="2304" y="432"/>
                  </a:lnTo>
                  <a:lnTo>
                    <a:pt x="2160" y="432"/>
                  </a:lnTo>
                  <a:lnTo>
                    <a:pt x="2160" y="288"/>
                  </a:lnTo>
                  <a:lnTo>
                    <a:pt x="2016" y="288"/>
                  </a:lnTo>
                  <a:lnTo>
                    <a:pt x="2016" y="144"/>
                  </a:lnTo>
                  <a:lnTo>
                    <a:pt x="1728" y="144"/>
                  </a:lnTo>
                  <a:lnTo>
                    <a:pt x="1728" y="0"/>
                  </a:lnTo>
                  <a:close/>
                </a:path>
              </a:pathLst>
            </a:custGeom>
            <a:noFill/>
            <a:ln w="2857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842" name="Freeform 284">
              <a:extLst>
                <a:ext uri="{FF2B5EF4-FFF2-40B4-BE49-F238E27FC236}">
                  <a16:creationId xmlns:a16="http://schemas.microsoft.com/office/drawing/2014/main" id="{41DE8165-43D0-4175-93AD-DF1884DA156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60" y="1776"/>
              <a:ext cx="1584" cy="1584"/>
            </a:xfrm>
            <a:custGeom>
              <a:avLst/>
              <a:gdLst>
                <a:gd name="T0" fmla="*/ 288 w 1584"/>
                <a:gd name="T1" fmla="*/ 0 h 1584"/>
                <a:gd name="T2" fmla="*/ 288 w 1584"/>
                <a:gd name="T3" fmla="*/ 288 h 1584"/>
                <a:gd name="T4" fmla="*/ 0 w 1584"/>
                <a:gd name="T5" fmla="*/ 288 h 1584"/>
                <a:gd name="T6" fmla="*/ 0 w 1584"/>
                <a:gd name="T7" fmla="*/ 1296 h 1584"/>
                <a:gd name="T8" fmla="*/ 288 w 1584"/>
                <a:gd name="T9" fmla="*/ 1296 h 1584"/>
                <a:gd name="T10" fmla="*/ 288 w 1584"/>
                <a:gd name="T11" fmla="*/ 1584 h 1584"/>
                <a:gd name="T12" fmla="*/ 1296 w 1584"/>
                <a:gd name="T13" fmla="*/ 1584 h 1584"/>
                <a:gd name="T14" fmla="*/ 1296 w 1584"/>
                <a:gd name="T15" fmla="*/ 1296 h 1584"/>
                <a:gd name="T16" fmla="*/ 1584 w 1584"/>
                <a:gd name="T17" fmla="*/ 1296 h 1584"/>
                <a:gd name="T18" fmla="*/ 1584 w 1584"/>
                <a:gd name="T19" fmla="*/ 288 h 1584"/>
                <a:gd name="T20" fmla="*/ 1296 w 1584"/>
                <a:gd name="T21" fmla="*/ 288 h 1584"/>
                <a:gd name="T22" fmla="*/ 1296 w 1584"/>
                <a:gd name="T23" fmla="*/ 0 h 1584"/>
                <a:gd name="T24" fmla="*/ 288 w 1584"/>
                <a:gd name="T25" fmla="*/ 0 h 158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584"/>
                <a:gd name="T40" fmla="*/ 0 h 1584"/>
                <a:gd name="T41" fmla="*/ 1584 w 1584"/>
                <a:gd name="T42" fmla="*/ 1584 h 1584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584" h="1584">
                  <a:moveTo>
                    <a:pt x="288" y="0"/>
                  </a:moveTo>
                  <a:lnTo>
                    <a:pt x="288" y="288"/>
                  </a:lnTo>
                  <a:lnTo>
                    <a:pt x="0" y="288"/>
                  </a:lnTo>
                  <a:lnTo>
                    <a:pt x="0" y="1296"/>
                  </a:lnTo>
                  <a:lnTo>
                    <a:pt x="288" y="1296"/>
                  </a:lnTo>
                  <a:lnTo>
                    <a:pt x="288" y="1584"/>
                  </a:lnTo>
                  <a:lnTo>
                    <a:pt x="1296" y="1584"/>
                  </a:lnTo>
                  <a:lnTo>
                    <a:pt x="1296" y="1296"/>
                  </a:lnTo>
                  <a:lnTo>
                    <a:pt x="1584" y="1296"/>
                  </a:lnTo>
                  <a:lnTo>
                    <a:pt x="1584" y="288"/>
                  </a:lnTo>
                  <a:lnTo>
                    <a:pt x="1296" y="288"/>
                  </a:lnTo>
                  <a:lnTo>
                    <a:pt x="1296" y="0"/>
                  </a:lnTo>
                  <a:lnTo>
                    <a:pt x="288" y="0"/>
                  </a:lnTo>
                  <a:close/>
                </a:path>
              </a:pathLst>
            </a:custGeom>
            <a:noFill/>
            <a:ln w="2857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843" name="Freeform 285">
              <a:extLst>
                <a:ext uri="{FF2B5EF4-FFF2-40B4-BE49-F238E27FC236}">
                  <a16:creationId xmlns:a16="http://schemas.microsoft.com/office/drawing/2014/main" id="{5AC82586-F6C1-43EB-862B-5E247F9A57F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48" y="2064"/>
              <a:ext cx="1008" cy="1008"/>
            </a:xfrm>
            <a:custGeom>
              <a:avLst/>
              <a:gdLst>
                <a:gd name="T0" fmla="*/ 144 w 1008"/>
                <a:gd name="T1" fmla="*/ 0 h 1008"/>
                <a:gd name="T2" fmla="*/ 144 w 1008"/>
                <a:gd name="T3" fmla="*/ 144 h 1008"/>
                <a:gd name="T4" fmla="*/ 0 w 1008"/>
                <a:gd name="T5" fmla="*/ 144 h 1008"/>
                <a:gd name="T6" fmla="*/ 0 w 1008"/>
                <a:gd name="T7" fmla="*/ 864 h 1008"/>
                <a:gd name="T8" fmla="*/ 144 w 1008"/>
                <a:gd name="T9" fmla="*/ 864 h 1008"/>
                <a:gd name="T10" fmla="*/ 144 w 1008"/>
                <a:gd name="T11" fmla="*/ 1008 h 1008"/>
                <a:gd name="T12" fmla="*/ 864 w 1008"/>
                <a:gd name="T13" fmla="*/ 1008 h 1008"/>
                <a:gd name="T14" fmla="*/ 864 w 1008"/>
                <a:gd name="T15" fmla="*/ 864 h 1008"/>
                <a:gd name="T16" fmla="*/ 1008 w 1008"/>
                <a:gd name="T17" fmla="*/ 864 h 1008"/>
                <a:gd name="T18" fmla="*/ 1008 w 1008"/>
                <a:gd name="T19" fmla="*/ 144 h 1008"/>
                <a:gd name="T20" fmla="*/ 864 w 1008"/>
                <a:gd name="T21" fmla="*/ 144 h 1008"/>
                <a:gd name="T22" fmla="*/ 864 w 1008"/>
                <a:gd name="T23" fmla="*/ 0 h 1008"/>
                <a:gd name="T24" fmla="*/ 144 w 1008"/>
                <a:gd name="T25" fmla="*/ 0 h 100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008"/>
                <a:gd name="T40" fmla="*/ 0 h 1008"/>
                <a:gd name="T41" fmla="*/ 1008 w 1008"/>
                <a:gd name="T42" fmla="*/ 1008 h 1008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008" h="1008">
                  <a:moveTo>
                    <a:pt x="144" y="0"/>
                  </a:moveTo>
                  <a:lnTo>
                    <a:pt x="144" y="144"/>
                  </a:lnTo>
                  <a:lnTo>
                    <a:pt x="0" y="144"/>
                  </a:lnTo>
                  <a:lnTo>
                    <a:pt x="0" y="864"/>
                  </a:lnTo>
                  <a:lnTo>
                    <a:pt x="144" y="864"/>
                  </a:lnTo>
                  <a:lnTo>
                    <a:pt x="144" y="1008"/>
                  </a:lnTo>
                  <a:lnTo>
                    <a:pt x="864" y="1008"/>
                  </a:lnTo>
                  <a:lnTo>
                    <a:pt x="864" y="864"/>
                  </a:lnTo>
                  <a:lnTo>
                    <a:pt x="1008" y="864"/>
                  </a:lnTo>
                  <a:lnTo>
                    <a:pt x="1008" y="144"/>
                  </a:lnTo>
                  <a:lnTo>
                    <a:pt x="864" y="144"/>
                  </a:lnTo>
                  <a:lnTo>
                    <a:pt x="864" y="0"/>
                  </a:lnTo>
                  <a:lnTo>
                    <a:pt x="144" y="0"/>
                  </a:lnTo>
                  <a:close/>
                </a:path>
              </a:pathLst>
            </a:custGeom>
            <a:noFill/>
            <a:ln w="2857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844" name="Line 286">
              <a:extLst>
                <a:ext uri="{FF2B5EF4-FFF2-40B4-BE49-F238E27FC236}">
                  <a16:creationId xmlns:a16="http://schemas.microsoft.com/office/drawing/2014/main" id="{5E7AEC06-B567-4ABF-8489-74519B98E44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48" y="1632"/>
              <a:ext cx="0" cy="144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845" name="Line 287">
              <a:extLst>
                <a:ext uri="{FF2B5EF4-FFF2-40B4-BE49-F238E27FC236}">
                  <a16:creationId xmlns:a16="http://schemas.microsoft.com/office/drawing/2014/main" id="{A58E2D58-11AA-47F5-A289-B7F3CB5A9C9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56" y="1632"/>
              <a:ext cx="0" cy="144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846" name="Line 288">
              <a:extLst>
                <a:ext uri="{FF2B5EF4-FFF2-40B4-BE49-F238E27FC236}">
                  <a16:creationId xmlns:a16="http://schemas.microsoft.com/office/drawing/2014/main" id="{7210FC80-743C-4FBE-8CBC-6B68467396E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48" y="3360"/>
              <a:ext cx="0" cy="144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847" name="Line 289">
              <a:extLst>
                <a:ext uri="{FF2B5EF4-FFF2-40B4-BE49-F238E27FC236}">
                  <a16:creationId xmlns:a16="http://schemas.microsoft.com/office/drawing/2014/main" id="{BDB9BFA5-DD5F-4E4E-B627-F93D9F31EDD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56" y="3360"/>
              <a:ext cx="0" cy="144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848" name="Line 290">
              <a:extLst>
                <a:ext uri="{FF2B5EF4-FFF2-40B4-BE49-F238E27FC236}">
                  <a16:creationId xmlns:a16="http://schemas.microsoft.com/office/drawing/2014/main" id="{A7A2DF85-A08D-46E1-B924-58AC99B1FC8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92" y="1776"/>
              <a:ext cx="0" cy="288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849" name="Line 291">
              <a:extLst>
                <a:ext uri="{FF2B5EF4-FFF2-40B4-BE49-F238E27FC236}">
                  <a16:creationId xmlns:a16="http://schemas.microsoft.com/office/drawing/2014/main" id="{6C24E009-3F9F-4F14-A0CD-CD46A7BF7E1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12" y="1776"/>
              <a:ext cx="0" cy="288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850" name="Line 292">
              <a:extLst>
                <a:ext uri="{FF2B5EF4-FFF2-40B4-BE49-F238E27FC236}">
                  <a16:creationId xmlns:a16="http://schemas.microsoft.com/office/drawing/2014/main" id="{247FCA52-2329-4382-B3F4-1D4C9E085B9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92" y="3072"/>
              <a:ext cx="0" cy="288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851" name="Line 293">
              <a:extLst>
                <a:ext uri="{FF2B5EF4-FFF2-40B4-BE49-F238E27FC236}">
                  <a16:creationId xmlns:a16="http://schemas.microsoft.com/office/drawing/2014/main" id="{6B36AA93-CD8E-4A9A-82E8-827EE56F0BF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12" y="3072"/>
              <a:ext cx="0" cy="288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852" name="Freeform 294">
              <a:extLst>
                <a:ext uri="{FF2B5EF4-FFF2-40B4-BE49-F238E27FC236}">
                  <a16:creationId xmlns:a16="http://schemas.microsoft.com/office/drawing/2014/main" id="{2C5243F3-4FDA-4052-B27B-A2E134B76E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736" y="2064"/>
              <a:ext cx="432" cy="1008"/>
            </a:xfrm>
            <a:custGeom>
              <a:avLst/>
              <a:gdLst>
                <a:gd name="T0" fmla="*/ 0 w 432"/>
                <a:gd name="T1" fmla="*/ 0 h 1008"/>
                <a:gd name="T2" fmla="*/ 0 w 432"/>
                <a:gd name="T3" fmla="*/ 288 h 1008"/>
                <a:gd name="T4" fmla="*/ 144 w 432"/>
                <a:gd name="T5" fmla="*/ 288 h 1008"/>
                <a:gd name="T6" fmla="*/ 144 w 432"/>
                <a:gd name="T7" fmla="*/ 720 h 1008"/>
                <a:gd name="T8" fmla="*/ 0 w 432"/>
                <a:gd name="T9" fmla="*/ 720 h 1008"/>
                <a:gd name="T10" fmla="*/ 0 w 432"/>
                <a:gd name="T11" fmla="*/ 1008 h 1008"/>
                <a:gd name="T12" fmla="*/ 432 w 432"/>
                <a:gd name="T13" fmla="*/ 1008 h 1008"/>
                <a:gd name="T14" fmla="*/ 432 w 432"/>
                <a:gd name="T15" fmla="*/ 720 h 1008"/>
                <a:gd name="T16" fmla="*/ 288 w 432"/>
                <a:gd name="T17" fmla="*/ 720 h 1008"/>
                <a:gd name="T18" fmla="*/ 288 w 432"/>
                <a:gd name="T19" fmla="*/ 288 h 1008"/>
                <a:gd name="T20" fmla="*/ 432 w 432"/>
                <a:gd name="T21" fmla="*/ 288 h 1008"/>
                <a:gd name="T22" fmla="*/ 432 w 432"/>
                <a:gd name="T23" fmla="*/ 0 h 1008"/>
                <a:gd name="T24" fmla="*/ 0 w 432"/>
                <a:gd name="T25" fmla="*/ 0 h 100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432"/>
                <a:gd name="T40" fmla="*/ 0 h 1008"/>
                <a:gd name="T41" fmla="*/ 432 w 432"/>
                <a:gd name="T42" fmla="*/ 1008 h 1008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432" h="1008">
                  <a:moveTo>
                    <a:pt x="0" y="0"/>
                  </a:moveTo>
                  <a:lnTo>
                    <a:pt x="0" y="288"/>
                  </a:lnTo>
                  <a:lnTo>
                    <a:pt x="144" y="288"/>
                  </a:lnTo>
                  <a:lnTo>
                    <a:pt x="144" y="720"/>
                  </a:lnTo>
                  <a:lnTo>
                    <a:pt x="0" y="720"/>
                  </a:lnTo>
                  <a:lnTo>
                    <a:pt x="0" y="1008"/>
                  </a:lnTo>
                  <a:lnTo>
                    <a:pt x="432" y="1008"/>
                  </a:lnTo>
                  <a:lnTo>
                    <a:pt x="432" y="720"/>
                  </a:lnTo>
                  <a:lnTo>
                    <a:pt x="288" y="720"/>
                  </a:lnTo>
                  <a:lnTo>
                    <a:pt x="288" y="288"/>
                  </a:lnTo>
                  <a:lnTo>
                    <a:pt x="432" y="288"/>
                  </a:lnTo>
                  <a:lnTo>
                    <a:pt x="432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853" name="Line 295">
              <a:extLst>
                <a:ext uri="{FF2B5EF4-FFF2-40B4-BE49-F238E27FC236}">
                  <a16:creationId xmlns:a16="http://schemas.microsoft.com/office/drawing/2014/main" id="{E5E5A5F1-C906-44E4-A076-ED0492D4BE0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34" y="2568"/>
              <a:ext cx="2448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854" name="Text Box 296">
              <a:extLst>
                <a:ext uri="{FF2B5EF4-FFF2-40B4-BE49-F238E27FC236}">
                  <a16:creationId xmlns:a16="http://schemas.microsoft.com/office/drawing/2014/main" id="{F9ECB305-3EDD-4B55-9516-4A70E2B25ED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36" y="2235"/>
              <a:ext cx="282" cy="2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algn="l" eaLnBrk="0" hangingPunct="0">
                <a:spcBef>
                  <a:spcPct val="20000"/>
                </a:spcBef>
                <a:buChar char="•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algn="l" eaLnBrk="0" hangingPunct="0">
                <a:spcBef>
                  <a:spcPct val="20000"/>
                </a:spcBef>
                <a:buChar char="–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algn="l" eaLnBrk="0" hangingPunct="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buFontTx/>
                <a:buNone/>
              </a:pPr>
              <a:r>
                <a:rPr lang="en-US" altLang="en-US" sz="2000">
                  <a:solidFill>
                    <a:srgbClr val="000000"/>
                  </a:solidFill>
                  <a:latin typeface="Tahoma" panose="020B0604030504040204" pitchFamily="34" charset="0"/>
                  <a:ea typeface="굴림" panose="020B0600000101010101" pitchFamily="34" charset="-127"/>
                </a:rPr>
                <a:t>1</a:t>
              </a:r>
              <a:endParaRPr lang="en-US" altLang="en-US" sz="3000" b="0">
                <a:latin typeface="Tahoma" panose="020B0604030504040204" pitchFamily="34" charset="0"/>
                <a:ea typeface="굴림" panose="020B0600000101010101" pitchFamily="34" charset="-127"/>
              </a:endParaRPr>
            </a:p>
          </p:txBody>
        </p:sp>
        <p:sp>
          <p:nvSpPr>
            <p:cNvPr id="34855" name="Text Box 297">
              <a:extLst>
                <a:ext uri="{FF2B5EF4-FFF2-40B4-BE49-F238E27FC236}">
                  <a16:creationId xmlns:a16="http://schemas.microsoft.com/office/drawing/2014/main" id="{62F7440B-F7F8-43EA-87BC-69132D3C34F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64" y="2235"/>
              <a:ext cx="282" cy="2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algn="l" eaLnBrk="0" hangingPunct="0">
                <a:spcBef>
                  <a:spcPct val="20000"/>
                </a:spcBef>
                <a:buChar char="•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algn="l" eaLnBrk="0" hangingPunct="0">
                <a:spcBef>
                  <a:spcPct val="20000"/>
                </a:spcBef>
                <a:buChar char="–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algn="l" eaLnBrk="0" hangingPunct="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buFontTx/>
                <a:buNone/>
              </a:pPr>
              <a:r>
                <a:rPr lang="en-US" altLang="en-US" sz="2000">
                  <a:solidFill>
                    <a:srgbClr val="000000"/>
                  </a:solidFill>
                  <a:latin typeface="Tahoma" panose="020B0604030504040204" pitchFamily="34" charset="0"/>
                  <a:ea typeface="굴림" panose="020B0600000101010101" pitchFamily="34" charset="-127"/>
                </a:rPr>
                <a:t>3</a:t>
              </a:r>
              <a:endParaRPr lang="en-US" altLang="en-US" sz="3000" b="0">
                <a:latin typeface="Tahoma" panose="020B0604030504040204" pitchFamily="34" charset="0"/>
                <a:ea typeface="굴림" panose="020B0600000101010101" pitchFamily="34" charset="-127"/>
              </a:endParaRPr>
            </a:p>
          </p:txBody>
        </p:sp>
        <p:sp>
          <p:nvSpPr>
            <p:cNvPr id="34856" name="Text Box 298">
              <a:extLst>
                <a:ext uri="{FF2B5EF4-FFF2-40B4-BE49-F238E27FC236}">
                  <a16:creationId xmlns:a16="http://schemas.microsoft.com/office/drawing/2014/main" id="{AC93BCF9-30B9-4287-9938-F2E9CAF8521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64" y="2618"/>
              <a:ext cx="282" cy="2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algn="l" eaLnBrk="0" hangingPunct="0">
                <a:spcBef>
                  <a:spcPct val="20000"/>
                </a:spcBef>
                <a:buChar char="•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algn="l" eaLnBrk="0" hangingPunct="0">
                <a:spcBef>
                  <a:spcPct val="20000"/>
                </a:spcBef>
                <a:buChar char="–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algn="l" eaLnBrk="0" hangingPunct="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buFontTx/>
                <a:buNone/>
              </a:pPr>
              <a:r>
                <a:rPr lang="en-US" altLang="en-US" sz="2000">
                  <a:solidFill>
                    <a:srgbClr val="000000"/>
                  </a:solidFill>
                  <a:latin typeface="Tahoma" panose="020B0604030504040204" pitchFamily="34" charset="0"/>
                  <a:ea typeface="굴림" panose="020B0600000101010101" pitchFamily="34" charset="-127"/>
                </a:rPr>
                <a:t>4</a:t>
              </a:r>
              <a:endParaRPr lang="en-US" altLang="en-US" sz="3000" b="0">
                <a:latin typeface="Tahoma" panose="020B0604030504040204" pitchFamily="34" charset="0"/>
                <a:ea typeface="굴림" panose="020B0600000101010101" pitchFamily="34" charset="-127"/>
              </a:endParaRPr>
            </a:p>
          </p:txBody>
        </p:sp>
        <p:sp>
          <p:nvSpPr>
            <p:cNvPr id="34857" name="Text Box 299">
              <a:extLst>
                <a:ext uri="{FF2B5EF4-FFF2-40B4-BE49-F238E27FC236}">
                  <a16:creationId xmlns:a16="http://schemas.microsoft.com/office/drawing/2014/main" id="{843F4EF6-D08D-4483-A19E-A4D64A69EA9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01" y="2091"/>
              <a:ext cx="282" cy="2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algn="l" eaLnBrk="0" hangingPunct="0">
                <a:spcBef>
                  <a:spcPct val="20000"/>
                </a:spcBef>
                <a:buChar char="•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algn="l" eaLnBrk="0" hangingPunct="0">
                <a:spcBef>
                  <a:spcPct val="20000"/>
                </a:spcBef>
                <a:buChar char="–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algn="l" eaLnBrk="0" hangingPunct="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buFontTx/>
                <a:buNone/>
              </a:pPr>
              <a:r>
                <a:rPr lang="en-US" altLang="en-US" sz="2000">
                  <a:solidFill>
                    <a:srgbClr val="000000"/>
                  </a:solidFill>
                  <a:latin typeface="Tahoma" panose="020B0604030504040204" pitchFamily="34" charset="0"/>
                  <a:ea typeface="굴림" panose="020B0600000101010101" pitchFamily="34" charset="-127"/>
                </a:rPr>
                <a:t>2</a:t>
              </a:r>
              <a:endParaRPr lang="en-US" altLang="en-US" sz="3000" b="0">
                <a:latin typeface="Tahoma" panose="020B0604030504040204" pitchFamily="34" charset="0"/>
                <a:ea typeface="굴림" panose="020B0600000101010101" pitchFamily="34" charset="-127"/>
              </a:endParaRPr>
            </a:p>
          </p:txBody>
        </p:sp>
        <p:sp>
          <p:nvSpPr>
            <p:cNvPr id="34858" name="Text Box 300">
              <a:extLst>
                <a:ext uri="{FF2B5EF4-FFF2-40B4-BE49-F238E27FC236}">
                  <a16:creationId xmlns:a16="http://schemas.microsoft.com/office/drawing/2014/main" id="{9B59595A-3EBC-4714-902C-4ACFA7C1449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36" y="2618"/>
              <a:ext cx="282" cy="2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algn="l" eaLnBrk="0" hangingPunct="0">
                <a:spcBef>
                  <a:spcPct val="20000"/>
                </a:spcBef>
                <a:buChar char="•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algn="l" eaLnBrk="0" hangingPunct="0">
                <a:spcBef>
                  <a:spcPct val="20000"/>
                </a:spcBef>
                <a:buChar char="–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algn="l" eaLnBrk="0" hangingPunct="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buFontTx/>
                <a:buNone/>
              </a:pPr>
              <a:r>
                <a:rPr lang="en-US" altLang="en-US" sz="2000">
                  <a:solidFill>
                    <a:srgbClr val="000000"/>
                  </a:solidFill>
                  <a:latin typeface="Tahoma" panose="020B0604030504040204" pitchFamily="34" charset="0"/>
                  <a:ea typeface="굴림" panose="020B0600000101010101" pitchFamily="34" charset="-127"/>
                </a:rPr>
                <a:t>6</a:t>
              </a:r>
              <a:endParaRPr lang="en-US" altLang="en-US" sz="3000" b="0">
                <a:latin typeface="Tahoma" panose="020B0604030504040204" pitchFamily="34" charset="0"/>
                <a:ea typeface="굴림" panose="020B0600000101010101" pitchFamily="34" charset="-127"/>
              </a:endParaRPr>
            </a:p>
          </p:txBody>
        </p:sp>
        <p:sp>
          <p:nvSpPr>
            <p:cNvPr id="34859" name="Text Box 301">
              <a:extLst>
                <a:ext uri="{FF2B5EF4-FFF2-40B4-BE49-F238E27FC236}">
                  <a16:creationId xmlns:a16="http://schemas.microsoft.com/office/drawing/2014/main" id="{D6CDCD67-4DD4-4569-A10B-937D2F3AADD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01" y="2762"/>
              <a:ext cx="282" cy="2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algn="l" eaLnBrk="0" hangingPunct="0">
                <a:spcBef>
                  <a:spcPct val="20000"/>
                </a:spcBef>
                <a:buChar char="•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algn="l" eaLnBrk="0" hangingPunct="0">
                <a:spcBef>
                  <a:spcPct val="20000"/>
                </a:spcBef>
                <a:buChar char="–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algn="l" eaLnBrk="0" hangingPunct="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buFontTx/>
                <a:buNone/>
              </a:pPr>
              <a:r>
                <a:rPr lang="en-US" altLang="en-US" sz="2000">
                  <a:solidFill>
                    <a:srgbClr val="000000"/>
                  </a:solidFill>
                  <a:latin typeface="Tahoma" panose="020B0604030504040204" pitchFamily="34" charset="0"/>
                  <a:ea typeface="굴림" panose="020B0600000101010101" pitchFamily="34" charset="-127"/>
                </a:rPr>
                <a:t>5</a:t>
              </a:r>
              <a:endParaRPr lang="en-US" altLang="en-US" sz="3000" b="0">
                <a:latin typeface="Tahoma" panose="020B0604030504040204" pitchFamily="34" charset="0"/>
                <a:ea typeface="굴림" panose="020B0600000101010101" pitchFamily="34" charset="-127"/>
              </a:endParaRPr>
            </a:p>
          </p:txBody>
        </p:sp>
        <p:sp>
          <p:nvSpPr>
            <p:cNvPr id="34860" name="Text Box 302">
              <a:extLst>
                <a:ext uri="{FF2B5EF4-FFF2-40B4-BE49-F238E27FC236}">
                  <a16:creationId xmlns:a16="http://schemas.microsoft.com/office/drawing/2014/main" id="{69EB941F-82CF-4B71-9A55-DB35E66B963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01" y="1754"/>
              <a:ext cx="282" cy="2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algn="l" eaLnBrk="0" hangingPunct="0">
                <a:spcBef>
                  <a:spcPct val="20000"/>
                </a:spcBef>
                <a:buChar char="•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algn="l" eaLnBrk="0" hangingPunct="0">
                <a:spcBef>
                  <a:spcPct val="20000"/>
                </a:spcBef>
                <a:buChar char="–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algn="l" eaLnBrk="0" hangingPunct="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buFontTx/>
                <a:buNone/>
              </a:pPr>
              <a:r>
                <a:rPr lang="en-US" altLang="en-US" sz="2000">
                  <a:solidFill>
                    <a:srgbClr val="000000"/>
                  </a:solidFill>
                  <a:latin typeface="Tahoma" panose="020B0604030504040204" pitchFamily="34" charset="0"/>
                  <a:ea typeface="굴림" panose="020B0600000101010101" pitchFamily="34" charset="-127"/>
                </a:rPr>
                <a:t>8</a:t>
              </a:r>
              <a:endParaRPr lang="en-US" altLang="en-US" sz="3000" b="0">
                <a:latin typeface="Tahoma" panose="020B0604030504040204" pitchFamily="34" charset="0"/>
                <a:ea typeface="굴림" panose="020B0600000101010101" pitchFamily="34" charset="-127"/>
              </a:endParaRPr>
            </a:p>
          </p:txBody>
        </p:sp>
        <p:sp>
          <p:nvSpPr>
            <p:cNvPr id="34861" name="Text Box 303">
              <a:extLst>
                <a:ext uri="{FF2B5EF4-FFF2-40B4-BE49-F238E27FC236}">
                  <a16:creationId xmlns:a16="http://schemas.microsoft.com/office/drawing/2014/main" id="{4D2A0A43-2D4B-4C07-B2CB-B93F2DDC72A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72" y="2138"/>
              <a:ext cx="283" cy="2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algn="l" eaLnBrk="0" hangingPunct="0">
                <a:spcBef>
                  <a:spcPct val="20000"/>
                </a:spcBef>
                <a:buChar char="•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algn="l" eaLnBrk="0" hangingPunct="0">
                <a:spcBef>
                  <a:spcPct val="20000"/>
                </a:spcBef>
                <a:buChar char="–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algn="l" eaLnBrk="0" hangingPunct="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buFontTx/>
                <a:buNone/>
              </a:pPr>
              <a:r>
                <a:rPr lang="en-US" altLang="en-US" sz="2000">
                  <a:solidFill>
                    <a:srgbClr val="000000"/>
                  </a:solidFill>
                  <a:latin typeface="Tahoma" panose="020B0604030504040204" pitchFamily="34" charset="0"/>
                  <a:ea typeface="굴림" panose="020B0600000101010101" pitchFamily="34" charset="-127"/>
                </a:rPr>
                <a:t>7</a:t>
              </a:r>
              <a:endParaRPr lang="en-US" altLang="en-US" sz="3000" b="0">
                <a:latin typeface="Tahoma" panose="020B0604030504040204" pitchFamily="34" charset="0"/>
                <a:ea typeface="굴림" panose="020B0600000101010101" pitchFamily="34" charset="-127"/>
              </a:endParaRPr>
            </a:p>
          </p:txBody>
        </p:sp>
        <p:sp>
          <p:nvSpPr>
            <p:cNvPr id="34862" name="Text Box 304">
              <a:extLst>
                <a:ext uri="{FF2B5EF4-FFF2-40B4-BE49-F238E27FC236}">
                  <a16:creationId xmlns:a16="http://schemas.microsoft.com/office/drawing/2014/main" id="{C31DF506-7950-458D-86EA-F0DE4EBECDF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77" y="2138"/>
              <a:ext cx="282" cy="2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algn="l" eaLnBrk="0" hangingPunct="0">
                <a:spcBef>
                  <a:spcPct val="20000"/>
                </a:spcBef>
                <a:buChar char="•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algn="l" eaLnBrk="0" hangingPunct="0">
                <a:spcBef>
                  <a:spcPct val="20000"/>
                </a:spcBef>
                <a:buChar char="–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algn="l" eaLnBrk="0" hangingPunct="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buFontTx/>
                <a:buNone/>
              </a:pPr>
              <a:r>
                <a:rPr lang="en-US" altLang="en-US" sz="2000">
                  <a:solidFill>
                    <a:srgbClr val="000000"/>
                  </a:solidFill>
                  <a:latin typeface="Tahoma" panose="020B0604030504040204" pitchFamily="34" charset="0"/>
                  <a:ea typeface="굴림" panose="020B0600000101010101" pitchFamily="34" charset="-127"/>
                </a:rPr>
                <a:t>9</a:t>
              </a:r>
              <a:endParaRPr lang="en-US" altLang="en-US" sz="3000" b="0">
                <a:latin typeface="Tahoma" panose="020B0604030504040204" pitchFamily="34" charset="0"/>
                <a:ea typeface="굴림" panose="020B0600000101010101" pitchFamily="34" charset="-127"/>
              </a:endParaRPr>
            </a:p>
          </p:txBody>
        </p:sp>
        <p:sp>
          <p:nvSpPr>
            <p:cNvPr id="34863" name="Text Box 305">
              <a:extLst>
                <a:ext uri="{FF2B5EF4-FFF2-40B4-BE49-F238E27FC236}">
                  <a16:creationId xmlns:a16="http://schemas.microsoft.com/office/drawing/2014/main" id="{8DC478CC-208B-49DF-BD4A-B03ED613387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14" y="2715"/>
              <a:ext cx="415" cy="2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algn="l" eaLnBrk="0" hangingPunct="0">
                <a:spcBef>
                  <a:spcPct val="20000"/>
                </a:spcBef>
                <a:buChar char="•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algn="l" eaLnBrk="0" hangingPunct="0">
                <a:spcBef>
                  <a:spcPct val="20000"/>
                </a:spcBef>
                <a:buChar char="–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algn="l" eaLnBrk="0" hangingPunct="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buFontTx/>
                <a:buNone/>
              </a:pPr>
              <a:r>
                <a:rPr lang="en-US" altLang="en-US" sz="2000">
                  <a:solidFill>
                    <a:srgbClr val="000000"/>
                  </a:solidFill>
                  <a:latin typeface="Tahoma" panose="020B0604030504040204" pitchFamily="34" charset="0"/>
                  <a:ea typeface="굴림" panose="020B0600000101010101" pitchFamily="34" charset="-127"/>
                </a:rPr>
                <a:t>10</a:t>
              </a:r>
              <a:endParaRPr lang="en-US" altLang="en-US" sz="3000" b="0">
                <a:latin typeface="Tahoma" panose="020B0604030504040204" pitchFamily="34" charset="0"/>
                <a:ea typeface="굴림" panose="020B0600000101010101" pitchFamily="34" charset="-127"/>
              </a:endParaRPr>
            </a:p>
          </p:txBody>
        </p:sp>
        <p:sp>
          <p:nvSpPr>
            <p:cNvPr id="34864" name="Text Box 306">
              <a:extLst>
                <a:ext uri="{FF2B5EF4-FFF2-40B4-BE49-F238E27FC236}">
                  <a16:creationId xmlns:a16="http://schemas.microsoft.com/office/drawing/2014/main" id="{8A201932-E223-4FDF-BF08-D43F09E437E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37" y="3049"/>
              <a:ext cx="414" cy="2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algn="l" eaLnBrk="0" hangingPunct="0">
                <a:spcBef>
                  <a:spcPct val="20000"/>
                </a:spcBef>
                <a:buChar char="•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algn="l" eaLnBrk="0" hangingPunct="0">
                <a:spcBef>
                  <a:spcPct val="20000"/>
                </a:spcBef>
                <a:buChar char="–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algn="l" eaLnBrk="0" hangingPunct="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buFontTx/>
                <a:buNone/>
              </a:pPr>
              <a:r>
                <a:rPr lang="en-US" altLang="en-US" sz="2000">
                  <a:solidFill>
                    <a:srgbClr val="000000"/>
                  </a:solidFill>
                  <a:latin typeface="Tahoma" panose="020B0604030504040204" pitchFamily="34" charset="0"/>
                  <a:ea typeface="굴림" panose="020B0600000101010101" pitchFamily="34" charset="-127"/>
                </a:rPr>
                <a:t>11</a:t>
              </a:r>
              <a:endParaRPr lang="en-US" altLang="en-US" sz="3000" b="0">
                <a:latin typeface="Tahoma" panose="020B0604030504040204" pitchFamily="34" charset="0"/>
                <a:ea typeface="굴림" panose="020B0600000101010101" pitchFamily="34" charset="-127"/>
              </a:endParaRPr>
            </a:p>
          </p:txBody>
        </p:sp>
        <p:sp>
          <p:nvSpPr>
            <p:cNvPr id="34865" name="Text Box 307">
              <a:extLst>
                <a:ext uri="{FF2B5EF4-FFF2-40B4-BE49-F238E27FC236}">
                  <a16:creationId xmlns:a16="http://schemas.microsoft.com/office/drawing/2014/main" id="{B80F83BB-E7DB-4B2B-ABDC-20A86D90F35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10" y="2715"/>
              <a:ext cx="415" cy="2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algn="l" eaLnBrk="0" hangingPunct="0">
                <a:spcBef>
                  <a:spcPct val="20000"/>
                </a:spcBef>
                <a:buChar char="•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algn="l" eaLnBrk="0" hangingPunct="0">
                <a:spcBef>
                  <a:spcPct val="20000"/>
                </a:spcBef>
                <a:buChar char="–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algn="l" eaLnBrk="0" hangingPunct="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buFontTx/>
                <a:buNone/>
              </a:pPr>
              <a:r>
                <a:rPr lang="en-US" altLang="en-US" sz="2000">
                  <a:solidFill>
                    <a:srgbClr val="000000"/>
                  </a:solidFill>
                  <a:latin typeface="Tahoma" panose="020B0604030504040204" pitchFamily="34" charset="0"/>
                  <a:ea typeface="굴림" panose="020B0600000101010101" pitchFamily="34" charset="-127"/>
                </a:rPr>
                <a:t>12</a:t>
              </a:r>
              <a:endParaRPr lang="en-US" altLang="en-US" sz="3000" b="0">
                <a:latin typeface="Tahoma" panose="020B0604030504040204" pitchFamily="34" charset="0"/>
                <a:ea typeface="굴림" panose="020B0600000101010101" pitchFamily="34" charset="-127"/>
              </a:endParaRPr>
            </a:p>
          </p:txBody>
        </p:sp>
        <p:sp>
          <p:nvSpPr>
            <p:cNvPr id="34866" name="Text Box 308">
              <a:extLst>
                <a:ext uri="{FF2B5EF4-FFF2-40B4-BE49-F238E27FC236}">
                  <a16:creationId xmlns:a16="http://schemas.microsoft.com/office/drawing/2014/main" id="{9CD4FDB2-D745-4616-80E9-F74C1EC8F27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96" y="2618"/>
              <a:ext cx="415" cy="2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algn="l" eaLnBrk="0" hangingPunct="0">
                <a:spcBef>
                  <a:spcPct val="20000"/>
                </a:spcBef>
                <a:buChar char="•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algn="l" eaLnBrk="0" hangingPunct="0">
                <a:spcBef>
                  <a:spcPct val="20000"/>
                </a:spcBef>
                <a:buChar char="–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algn="l" eaLnBrk="0" hangingPunct="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buFontTx/>
                <a:buNone/>
              </a:pPr>
              <a:r>
                <a:rPr lang="en-US" altLang="en-US" sz="2000">
                  <a:solidFill>
                    <a:srgbClr val="000000"/>
                  </a:solidFill>
                  <a:latin typeface="Tahoma" panose="020B0604030504040204" pitchFamily="34" charset="0"/>
                  <a:ea typeface="굴림" panose="020B0600000101010101" pitchFamily="34" charset="-127"/>
                </a:rPr>
                <a:t>18</a:t>
              </a:r>
              <a:endParaRPr lang="en-US" altLang="en-US" sz="3000" b="0">
                <a:latin typeface="Tahoma" panose="020B0604030504040204" pitchFamily="34" charset="0"/>
                <a:ea typeface="굴림" panose="020B0600000101010101" pitchFamily="34" charset="-127"/>
              </a:endParaRPr>
            </a:p>
          </p:txBody>
        </p:sp>
        <p:sp>
          <p:nvSpPr>
            <p:cNvPr id="34867" name="Text Box 309">
              <a:extLst>
                <a:ext uri="{FF2B5EF4-FFF2-40B4-BE49-F238E27FC236}">
                  <a16:creationId xmlns:a16="http://schemas.microsoft.com/office/drawing/2014/main" id="{8C655608-FE39-44D6-AA4B-CEC0CACC1B1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37" y="3338"/>
              <a:ext cx="414" cy="2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algn="l" eaLnBrk="0" hangingPunct="0">
                <a:spcBef>
                  <a:spcPct val="20000"/>
                </a:spcBef>
                <a:buChar char="•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algn="l" eaLnBrk="0" hangingPunct="0">
                <a:spcBef>
                  <a:spcPct val="20000"/>
                </a:spcBef>
                <a:buChar char="–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algn="l" eaLnBrk="0" hangingPunct="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buFontTx/>
                <a:buNone/>
              </a:pPr>
              <a:r>
                <a:rPr lang="en-US" altLang="en-US" sz="2000">
                  <a:solidFill>
                    <a:srgbClr val="000000"/>
                  </a:solidFill>
                  <a:latin typeface="Tahoma" panose="020B0604030504040204" pitchFamily="34" charset="0"/>
                  <a:ea typeface="굴림" panose="020B0600000101010101" pitchFamily="34" charset="-127"/>
                </a:rPr>
                <a:t>17</a:t>
              </a:r>
              <a:endParaRPr lang="en-US" altLang="en-US" sz="3000" b="0">
                <a:latin typeface="Tahoma" panose="020B0604030504040204" pitchFamily="34" charset="0"/>
                <a:ea typeface="굴림" panose="020B0600000101010101" pitchFamily="34" charset="-127"/>
              </a:endParaRPr>
            </a:p>
          </p:txBody>
        </p:sp>
        <p:sp>
          <p:nvSpPr>
            <p:cNvPr id="34868" name="Text Box 310">
              <a:extLst>
                <a:ext uri="{FF2B5EF4-FFF2-40B4-BE49-F238E27FC236}">
                  <a16:creationId xmlns:a16="http://schemas.microsoft.com/office/drawing/2014/main" id="{7120A087-1697-460E-90A6-5667AB8A4E1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76" y="2618"/>
              <a:ext cx="415" cy="2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algn="l" eaLnBrk="0" hangingPunct="0">
                <a:spcBef>
                  <a:spcPct val="20000"/>
                </a:spcBef>
                <a:buChar char="•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algn="l" eaLnBrk="0" hangingPunct="0">
                <a:spcBef>
                  <a:spcPct val="20000"/>
                </a:spcBef>
                <a:buChar char="–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algn="l" eaLnBrk="0" hangingPunct="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buFontTx/>
                <a:buNone/>
              </a:pPr>
              <a:r>
                <a:rPr lang="en-US" altLang="en-US" sz="2000">
                  <a:solidFill>
                    <a:srgbClr val="000000"/>
                  </a:solidFill>
                  <a:latin typeface="Tahoma" panose="020B0604030504040204" pitchFamily="34" charset="0"/>
                  <a:ea typeface="굴림" panose="020B0600000101010101" pitchFamily="34" charset="-127"/>
                </a:rPr>
                <a:t>16</a:t>
              </a:r>
              <a:endParaRPr lang="en-US" altLang="en-US" sz="3000" b="0">
                <a:latin typeface="Tahoma" panose="020B0604030504040204" pitchFamily="34" charset="0"/>
                <a:ea typeface="굴림" panose="020B0600000101010101" pitchFamily="34" charset="-127"/>
              </a:endParaRPr>
            </a:p>
          </p:txBody>
        </p:sp>
        <p:sp>
          <p:nvSpPr>
            <p:cNvPr id="34869" name="Text Box 311">
              <a:extLst>
                <a:ext uri="{FF2B5EF4-FFF2-40B4-BE49-F238E27FC236}">
                  <a16:creationId xmlns:a16="http://schemas.microsoft.com/office/drawing/2014/main" id="{11071A84-8941-4120-87B4-9A04718962D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76" y="2185"/>
              <a:ext cx="415" cy="2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algn="l" eaLnBrk="0" hangingPunct="0">
                <a:spcBef>
                  <a:spcPct val="20000"/>
                </a:spcBef>
                <a:buChar char="•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algn="l" eaLnBrk="0" hangingPunct="0">
                <a:spcBef>
                  <a:spcPct val="20000"/>
                </a:spcBef>
                <a:buChar char="–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algn="l" eaLnBrk="0" hangingPunct="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buFontTx/>
                <a:buNone/>
              </a:pPr>
              <a:r>
                <a:rPr lang="en-US" altLang="en-US" sz="2000">
                  <a:solidFill>
                    <a:srgbClr val="000000"/>
                  </a:solidFill>
                  <a:latin typeface="Tahoma" panose="020B0604030504040204" pitchFamily="34" charset="0"/>
                  <a:ea typeface="굴림" panose="020B0600000101010101" pitchFamily="34" charset="-127"/>
                </a:rPr>
                <a:t>15</a:t>
              </a:r>
              <a:endParaRPr lang="en-US" altLang="en-US" sz="3000" b="0">
                <a:latin typeface="Tahoma" panose="020B0604030504040204" pitchFamily="34" charset="0"/>
                <a:ea typeface="굴림" panose="020B0600000101010101" pitchFamily="34" charset="-127"/>
              </a:endParaRPr>
            </a:p>
          </p:txBody>
        </p:sp>
        <p:sp>
          <p:nvSpPr>
            <p:cNvPr id="34870" name="Text Box 312">
              <a:extLst>
                <a:ext uri="{FF2B5EF4-FFF2-40B4-BE49-F238E27FC236}">
                  <a16:creationId xmlns:a16="http://schemas.microsoft.com/office/drawing/2014/main" id="{BE8385A9-C118-4227-8C6D-8F09B21CCF1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37" y="1465"/>
              <a:ext cx="414" cy="2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algn="l" eaLnBrk="0" hangingPunct="0">
                <a:spcBef>
                  <a:spcPct val="20000"/>
                </a:spcBef>
                <a:buChar char="•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algn="l" eaLnBrk="0" hangingPunct="0">
                <a:spcBef>
                  <a:spcPct val="20000"/>
                </a:spcBef>
                <a:buChar char="–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algn="l" eaLnBrk="0" hangingPunct="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buFontTx/>
                <a:buNone/>
              </a:pPr>
              <a:r>
                <a:rPr lang="en-US" altLang="en-US" sz="2000">
                  <a:solidFill>
                    <a:srgbClr val="000000"/>
                  </a:solidFill>
                  <a:latin typeface="Tahoma" panose="020B0604030504040204" pitchFamily="34" charset="0"/>
                  <a:ea typeface="굴림" panose="020B0600000101010101" pitchFamily="34" charset="-127"/>
                </a:rPr>
                <a:t>14</a:t>
              </a:r>
              <a:endParaRPr lang="en-US" altLang="en-US" sz="3000" b="0">
                <a:latin typeface="Tahoma" panose="020B0604030504040204" pitchFamily="34" charset="0"/>
                <a:ea typeface="굴림" panose="020B0600000101010101" pitchFamily="34" charset="-127"/>
              </a:endParaRPr>
            </a:p>
          </p:txBody>
        </p:sp>
        <p:sp>
          <p:nvSpPr>
            <p:cNvPr id="34871" name="Text Box 313">
              <a:extLst>
                <a:ext uri="{FF2B5EF4-FFF2-40B4-BE49-F238E27FC236}">
                  <a16:creationId xmlns:a16="http://schemas.microsoft.com/office/drawing/2014/main" id="{5F1B3687-5359-4F8D-BEE9-5ABA84546C6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96" y="2185"/>
              <a:ext cx="415" cy="2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algn="l" eaLnBrk="0" hangingPunct="0">
                <a:spcBef>
                  <a:spcPct val="20000"/>
                </a:spcBef>
                <a:buChar char="•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algn="l" eaLnBrk="0" hangingPunct="0">
                <a:spcBef>
                  <a:spcPct val="20000"/>
                </a:spcBef>
                <a:buChar char="–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algn="l" eaLnBrk="0" hangingPunct="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buFontTx/>
                <a:buNone/>
              </a:pPr>
              <a:r>
                <a:rPr lang="en-US" altLang="en-US" sz="2000">
                  <a:solidFill>
                    <a:srgbClr val="000000"/>
                  </a:solidFill>
                  <a:latin typeface="Tahoma" panose="020B0604030504040204" pitchFamily="34" charset="0"/>
                  <a:ea typeface="굴림" panose="020B0600000101010101" pitchFamily="34" charset="-127"/>
                </a:rPr>
                <a:t>13</a:t>
              </a:r>
              <a:endParaRPr lang="en-US" altLang="en-US" sz="3000" b="0">
                <a:latin typeface="Tahoma" panose="020B0604030504040204" pitchFamily="34" charset="0"/>
                <a:ea typeface="굴림" panose="020B0600000101010101" pitchFamily="34" charset="-127"/>
              </a:endParaRPr>
            </a:p>
          </p:txBody>
        </p:sp>
        <p:sp>
          <p:nvSpPr>
            <p:cNvPr id="34872" name="Text Box 314">
              <a:extLst>
                <a:ext uri="{FF2B5EF4-FFF2-40B4-BE49-F238E27FC236}">
                  <a16:creationId xmlns:a16="http://schemas.microsoft.com/office/drawing/2014/main" id="{53CB71ED-D772-4C0A-819F-ADCAF4DE657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97" y="1754"/>
              <a:ext cx="415" cy="2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algn="l" eaLnBrk="0" hangingPunct="0">
                <a:spcBef>
                  <a:spcPct val="20000"/>
                </a:spcBef>
                <a:buChar char="•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algn="l" eaLnBrk="0" hangingPunct="0">
                <a:spcBef>
                  <a:spcPct val="20000"/>
                </a:spcBef>
                <a:buChar char="–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algn="l" eaLnBrk="0" hangingPunct="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buFontTx/>
                <a:buNone/>
              </a:pPr>
              <a:r>
                <a:rPr lang="en-US" altLang="en-US" sz="2000">
                  <a:solidFill>
                    <a:srgbClr val="000000"/>
                  </a:solidFill>
                  <a:latin typeface="Tahoma" panose="020B0604030504040204" pitchFamily="34" charset="0"/>
                  <a:ea typeface="굴림" panose="020B0600000101010101" pitchFamily="34" charset="-127"/>
                </a:rPr>
                <a:t>19</a:t>
              </a:r>
              <a:endParaRPr lang="en-US" altLang="en-US" sz="3000" b="0">
                <a:latin typeface="Tahoma" panose="020B0604030504040204" pitchFamily="34" charset="0"/>
                <a:ea typeface="굴림" panose="020B0600000101010101" pitchFamily="34" charset="-127"/>
              </a:endParaRPr>
            </a:p>
          </p:txBody>
        </p:sp>
        <p:sp>
          <p:nvSpPr>
            <p:cNvPr id="34873" name="Line 315">
              <a:extLst>
                <a:ext uri="{FF2B5EF4-FFF2-40B4-BE49-F238E27FC236}">
                  <a16:creationId xmlns:a16="http://schemas.microsoft.com/office/drawing/2014/main" id="{2AA5BDDB-E9BF-40B8-AE29-D9353266A7D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32" y="1920"/>
              <a:ext cx="336" cy="48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874" name="Line 316">
              <a:extLst>
                <a:ext uri="{FF2B5EF4-FFF2-40B4-BE49-F238E27FC236}">
                  <a16:creationId xmlns:a16="http://schemas.microsoft.com/office/drawing/2014/main" id="{85273B59-635B-4ABB-A431-35334EF9388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76" y="2568"/>
              <a:ext cx="192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875" name="Line 317">
              <a:extLst>
                <a:ext uri="{FF2B5EF4-FFF2-40B4-BE49-F238E27FC236}">
                  <a16:creationId xmlns:a16="http://schemas.microsoft.com/office/drawing/2014/main" id="{A112AE8A-CB00-42D2-8BCB-88E540D9EB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536" y="2568"/>
              <a:ext cx="192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34876" name="Group 318">
              <a:extLst>
                <a:ext uri="{FF2B5EF4-FFF2-40B4-BE49-F238E27FC236}">
                  <a16:creationId xmlns:a16="http://schemas.microsoft.com/office/drawing/2014/main" id="{9EB017BA-B00D-40ED-BE33-3530BB07A9B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33" y="3168"/>
              <a:ext cx="1763" cy="496"/>
              <a:chOff x="589" y="3264"/>
              <a:chExt cx="1763" cy="496"/>
            </a:xfrm>
          </p:grpSpPr>
          <p:sp>
            <p:nvSpPr>
              <p:cNvPr id="34887" name="Text Box 319">
                <a:extLst>
                  <a:ext uri="{FF2B5EF4-FFF2-40B4-BE49-F238E27FC236}">
                    <a16:creationId xmlns:a16="http://schemas.microsoft.com/office/drawing/2014/main" id="{C30AA20B-D7DB-4662-BC33-9806E5AF9C6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89" y="3329"/>
                <a:ext cx="1153" cy="4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buFontTx/>
                  <a:buNone/>
                </a:pPr>
                <a:r>
                  <a:rPr lang="en-US" altLang="en-US" sz="1600" b="0">
                    <a:latin typeface="Tahoma" panose="020B0604030504040204" pitchFamily="34" charset="0"/>
                    <a:ea typeface="굴림" panose="020B0600000101010101" pitchFamily="34" charset="-127"/>
                  </a:rPr>
                  <a:t>neutronic fuel</a:t>
                </a:r>
              </a:p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en-US" sz="1600" b="0">
                    <a:latin typeface="Tahoma" panose="020B0604030504040204" pitchFamily="34" charset="0"/>
                    <a:ea typeface="굴림" panose="020B0600000101010101" pitchFamily="34" charset="-127"/>
                  </a:rPr>
                  <a:t>assembly</a:t>
                </a:r>
              </a:p>
            </p:txBody>
          </p:sp>
          <p:sp>
            <p:nvSpPr>
              <p:cNvPr id="34888" name="Oval 320">
                <a:extLst>
                  <a:ext uri="{FF2B5EF4-FFF2-40B4-BE49-F238E27FC236}">
                    <a16:creationId xmlns:a16="http://schemas.microsoft.com/office/drawing/2014/main" id="{27A68C25-22EC-43E6-B34A-1D07E20773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12" y="3264"/>
                <a:ext cx="240" cy="240"/>
              </a:xfrm>
              <a:prstGeom prst="ellipse">
                <a:avLst/>
              </a:prstGeom>
              <a:noFill/>
              <a:ln w="19050">
                <a:solidFill>
                  <a:srgbClr val="000000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4889" name="Line 321">
                <a:extLst>
                  <a:ext uri="{FF2B5EF4-FFF2-40B4-BE49-F238E27FC236}">
                    <a16:creationId xmlns:a16="http://schemas.microsoft.com/office/drawing/2014/main" id="{302AF7D5-5C59-449E-AD0E-EF8B72DF942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584" y="3408"/>
                <a:ext cx="528" cy="144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4877" name="Group 322">
              <a:extLst>
                <a:ext uri="{FF2B5EF4-FFF2-40B4-BE49-F238E27FC236}">
                  <a16:creationId xmlns:a16="http://schemas.microsoft.com/office/drawing/2014/main" id="{73EA7920-801F-4C29-93C5-6EE0EC7DE4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52" y="1168"/>
              <a:ext cx="1115" cy="656"/>
              <a:chOff x="3552" y="1408"/>
              <a:chExt cx="1115" cy="656"/>
            </a:xfrm>
          </p:grpSpPr>
          <p:sp>
            <p:nvSpPr>
              <p:cNvPr id="34884" name="Text Box 323">
                <a:extLst>
                  <a:ext uri="{FF2B5EF4-FFF2-40B4-BE49-F238E27FC236}">
                    <a16:creationId xmlns:a16="http://schemas.microsoft.com/office/drawing/2014/main" id="{2B695F0A-8C9E-45FC-ABD5-FEC387DF8BB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844" y="1408"/>
                <a:ext cx="823" cy="4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buFontTx/>
                  <a:buNone/>
                </a:pPr>
                <a:r>
                  <a:rPr lang="en-US" altLang="en-US" sz="1600" b="0">
                    <a:latin typeface="Tahoma" panose="020B0604030504040204" pitchFamily="34" charset="0"/>
                    <a:ea typeface="굴림" panose="020B0600000101010101" pitchFamily="34" charset="-127"/>
                  </a:rPr>
                  <a:t>reflector</a:t>
                </a:r>
              </a:p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en-US" sz="1600" b="0">
                    <a:latin typeface="Tahoma" panose="020B0604030504040204" pitchFamily="34" charset="0"/>
                    <a:ea typeface="굴림" panose="020B0600000101010101" pitchFamily="34" charset="-127"/>
                  </a:rPr>
                  <a:t>assembly</a:t>
                </a:r>
              </a:p>
            </p:txBody>
          </p:sp>
          <p:sp>
            <p:nvSpPr>
              <p:cNvPr id="34885" name="Oval 324">
                <a:extLst>
                  <a:ext uri="{FF2B5EF4-FFF2-40B4-BE49-F238E27FC236}">
                    <a16:creationId xmlns:a16="http://schemas.microsoft.com/office/drawing/2014/main" id="{4FA01CB6-02E9-4C45-9666-E55B9EE79F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52" y="1824"/>
                <a:ext cx="240" cy="240"/>
              </a:xfrm>
              <a:prstGeom prst="ellipse">
                <a:avLst/>
              </a:prstGeom>
              <a:noFill/>
              <a:ln w="19050">
                <a:solidFill>
                  <a:srgbClr val="000000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4886" name="Line 325">
                <a:extLst>
                  <a:ext uri="{FF2B5EF4-FFF2-40B4-BE49-F238E27FC236}">
                    <a16:creationId xmlns:a16="http://schemas.microsoft.com/office/drawing/2014/main" id="{3C7E137B-5A63-4C47-9835-8CAB701EA5C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44" y="1632"/>
                <a:ext cx="240" cy="24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4878" name="Group 326">
              <a:extLst>
                <a:ext uri="{FF2B5EF4-FFF2-40B4-BE49-F238E27FC236}">
                  <a16:creationId xmlns:a16="http://schemas.microsoft.com/office/drawing/2014/main" id="{A868101E-27A1-454F-84DC-4EB0A3907C3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08" y="3024"/>
              <a:ext cx="1451" cy="591"/>
              <a:chOff x="3408" y="3264"/>
              <a:chExt cx="1451" cy="591"/>
            </a:xfrm>
          </p:grpSpPr>
          <p:sp>
            <p:nvSpPr>
              <p:cNvPr id="34881" name="Text Box 327">
                <a:extLst>
                  <a:ext uri="{FF2B5EF4-FFF2-40B4-BE49-F238E27FC236}">
                    <a16:creationId xmlns:a16="http://schemas.microsoft.com/office/drawing/2014/main" id="{971D6BEF-613D-416F-B081-A603CC46046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035" y="3423"/>
                <a:ext cx="824" cy="4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en-US" sz="1600" b="0">
                    <a:latin typeface="Tahoma" panose="020B0604030504040204" pitchFamily="34" charset="0"/>
                    <a:ea typeface="굴림" panose="020B0600000101010101" pitchFamily="34" charset="-127"/>
                  </a:rPr>
                  <a:t>stuck rod</a:t>
                </a:r>
              </a:p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en-US" sz="1600" b="0">
                    <a:latin typeface="Tahoma" panose="020B0604030504040204" pitchFamily="34" charset="0"/>
                    <a:ea typeface="굴림" panose="020B0600000101010101" pitchFamily="34" charset="-127"/>
                  </a:rPr>
                  <a:t>location</a:t>
                </a:r>
              </a:p>
            </p:txBody>
          </p:sp>
          <p:sp>
            <p:nvSpPr>
              <p:cNvPr id="34882" name="Oval 328">
                <a:extLst>
                  <a:ext uri="{FF2B5EF4-FFF2-40B4-BE49-F238E27FC236}">
                    <a16:creationId xmlns:a16="http://schemas.microsoft.com/office/drawing/2014/main" id="{B49DE3E6-7FB8-4829-A4C4-A27E9AE5F7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8" y="3264"/>
                <a:ext cx="240" cy="240"/>
              </a:xfrm>
              <a:prstGeom prst="ellipse">
                <a:avLst/>
              </a:prstGeom>
              <a:noFill/>
              <a:ln w="19050">
                <a:solidFill>
                  <a:srgbClr val="000000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har char="•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800" b="0">
                  <a:latin typeface="Tahoma" panose="020B0604030504040204" pitchFamily="34" charset="0"/>
                </a:endParaRPr>
              </a:p>
            </p:txBody>
          </p:sp>
          <p:sp>
            <p:nvSpPr>
              <p:cNvPr id="34883" name="Line 329">
                <a:extLst>
                  <a:ext uri="{FF2B5EF4-FFF2-40B4-BE49-F238E27FC236}">
                    <a16:creationId xmlns:a16="http://schemas.microsoft.com/office/drawing/2014/main" id="{4FC3DEB9-5155-4F5C-8A32-DDF182EE355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3648" y="3408"/>
                <a:ext cx="480" cy="24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34879" name="Line 330">
              <a:extLst>
                <a:ext uri="{FF2B5EF4-FFF2-40B4-BE49-F238E27FC236}">
                  <a16:creationId xmlns:a16="http://schemas.microsoft.com/office/drawing/2014/main" id="{2221B88C-E047-440C-AC6E-D1048EF791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456" y="3072"/>
              <a:ext cx="144" cy="144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880" name="Line 331">
              <a:extLst>
                <a:ext uri="{FF2B5EF4-FFF2-40B4-BE49-F238E27FC236}">
                  <a16:creationId xmlns:a16="http://schemas.microsoft.com/office/drawing/2014/main" id="{A946FFEB-673F-420A-98DA-3AD8739DAD0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56" y="3072"/>
              <a:ext cx="144" cy="144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>
            <a:extLst>
              <a:ext uri="{FF2B5EF4-FFF2-40B4-BE49-F238E27FC236}">
                <a16:creationId xmlns:a16="http://schemas.microsoft.com/office/drawing/2014/main" id="{9DE42351-F17E-4134-BC38-528167401881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831272" y="342900"/>
            <a:ext cx="7696200" cy="1143000"/>
          </a:xfrm>
        </p:spPr>
        <p:txBody>
          <a:bodyPr/>
          <a:lstStyle/>
          <a:p>
            <a:pPr algn="ctr" eaLnBrk="1" hangingPunct="1"/>
            <a:r>
              <a:rPr lang="en-US" altLang="en-US" sz="2800" dirty="0">
                <a:ea typeface="ＭＳ Ｐゴシック" panose="020B0600070205080204" pitchFamily="34" charset="-128"/>
              </a:rPr>
              <a:t>Three-Dimensional Analysis</a:t>
            </a:r>
            <a:br>
              <a:rPr lang="en-US" altLang="en-US" sz="2800" dirty="0">
                <a:ea typeface="ＭＳ Ｐゴシック" panose="020B0600070205080204" pitchFamily="34" charset="-128"/>
              </a:rPr>
            </a:br>
            <a:r>
              <a:rPr lang="en-US" altLang="en-US" sz="2800" dirty="0">
                <a:ea typeface="ＭＳ Ｐゴシック" panose="020B0600070205080204" pitchFamily="34" charset="-128"/>
              </a:rPr>
              <a:t> Main Steam Line Break</a:t>
            </a:r>
          </a:p>
        </p:txBody>
      </p:sp>
      <p:sp>
        <p:nvSpPr>
          <p:cNvPr id="35843" name="Rectangle 3">
            <a:extLst>
              <a:ext uri="{FF2B5EF4-FFF2-40B4-BE49-F238E27FC236}">
                <a16:creationId xmlns:a16="http://schemas.microsoft.com/office/drawing/2014/main" id="{C60537C5-24A3-473E-ADB8-5FE92B26E71E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1600200" y="1828800"/>
            <a:ext cx="7543800" cy="4430713"/>
          </a:xfrm>
        </p:spPr>
        <p:txBody>
          <a:bodyPr/>
          <a:lstStyle/>
          <a:p>
            <a:pPr eaLnBrk="1" hangingPunct="1"/>
            <a:r>
              <a:rPr lang="en-US" altLang="en-US">
                <a:ea typeface="ＭＳ Ｐゴシック" panose="020B0600070205080204" pitchFamily="34" charset="-128"/>
              </a:rPr>
              <a:t>Initial Steady-State</a:t>
            </a:r>
          </a:p>
        </p:txBody>
      </p:sp>
      <p:grpSp>
        <p:nvGrpSpPr>
          <p:cNvPr id="35844" name="Group 4">
            <a:extLst>
              <a:ext uri="{FF2B5EF4-FFF2-40B4-BE49-F238E27FC236}">
                <a16:creationId xmlns:a16="http://schemas.microsoft.com/office/drawing/2014/main" id="{36DD982F-D6F8-4C7B-898E-15533667A57F}"/>
              </a:ext>
            </a:extLst>
          </p:cNvPr>
          <p:cNvGrpSpPr>
            <a:grpSpLocks/>
          </p:cNvGrpSpPr>
          <p:nvPr/>
        </p:nvGrpSpPr>
        <p:grpSpPr bwMode="auto">
          <a:xfrm>
            <a:off x="2209800" y="2514600"/>
            <a:ext cx="5475288" cy="4114800"/>
            <a:chOff x="1266" y="1439"/>
            <a:chExt cx="3449" cy="2592"/>
          </a:xfrm>
        </p:grpSpPr>
        <p:sp>
          <p:nvSpPr>
            <p:cNvPr id="98309" name="Rectangle 5">
              <a:extLst>
                <a:ext uri="{FF2B5EF4-FFF2-40B4-BE49-F238E27FC236}">
                  <a16:creationId xmlns:a16="http://schemas.microsoft.com/office/drawing/2014/main" id="{7FD1B438-77E0-4266-BF91-07ADEBD5DB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66" y="1439"/>
              <a:ext cx="3449" cy="2592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pPr algn="l" eaLnBrk="0" hangingPunct="0">
                <a:lnSpc>
                  <a:spcPct val="100000"/>
                </a:lnSpc>
                <a:defRPr/>
              </a:pPr>
              <a:endParaRPr lang="en-US" sz="1800" b="0">
                <a:latin typeface="Tahoma" pitchFamily="34" charset="0"/>
                <a:ea typeface="+mn-ea"/>
              </a:endParaRPr>
            </a:p>
          </p:txBody>
        </p:sp>
        <p:pic>
          <p:nvPicPr>
            <p:cNvPr id="35846" name="Picture 6" descr="rpd0">
              <a:extLst>
                <a:ext uri="{FF2B5EF4-FFF2-40B4-BE49-F238E27FC236}">
                  <a16:creationId xmlns:a16="http://schemas.microsoft.com/office/drawing/2014/main" id="{7949A5EF-F73A-4728-B1A6-36F828FBEA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66" y="1439"/>
              <a:ext cx="3449" cy="2589"/>
            </a:xfrm>
            <a:prstGeom prst="rect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>
            <a:extLst>
              <a:ext uri="{FF2B5EF4-FFF2-40B4-BE49-F238E27FC236}">
                <a16:creationId xmlns:a16="http://schemas.microsoft.com/office/drawing/2014/main" id="{88F761F2-2892-4177-B096-9B5B4F01AB2C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688976"/>
            <a:ext cx="8229600" cy="489365"/>
          </a:xfrm>
        </p:spPr>
        <p:txBody>
          <a:bodyPr/>
          <a:lstStyle/>
          <a:p>
            <a:pPr algn="ctr" eaLnBrk="1" hangingPunct="1"/>
            <a:r>
              <a:rPr lang="en-US" altLang="en-US" sz="3200" dirty="0">
                <a:ea typeface="ＭＳ Ｐゴシック" panose="020B0600070205080204" pitchFamily="34" charset="-128"/>
              </a:rPr>
              <a:t>MSLB Transient Analysis</a:t>
            </a:r>
          </a:p>
        </p:txBody>
      </p:sp>
      <p:sp>
        <p:nvSpPr>
          <p:cNvPr id="36867" name="Rectangle 3">
            <a:extLst>
              <a:ext uri="{FF2B5EF4-FFF2-40B4-BE49-F238E27FC236}">
                <a16:creationId xmlns:a16="http://schemas.microsoft.com/office/drawing/2014/main" id="{89DA1858-5FD4-4F80-BBCF-23751AF3BE57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1408113" y="1905000"/>
            <a:ext cx="7735887" cy="592138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altLang="en-US" sz="1800">
                <a:ea typeface="ＭＳ Ｐゴシック" panose="020B0600070205080204" pitchFamily="34" charset="-128"/>
              </a:rPr>
              <a:t>                                                            Radial Power Evolution</a:t>
            </a:r>
          </a:p>
        </p:txBody>
      </p:sp>
      <p:grpSp>
        <p:nvGrpSpPr>
          <p:cNvPr id="2" name="Group 4">
            <a:extLst>
              <a:ext uri="{FF2B5EF4-FFF2-40B4-BE49-F238E27FC236}">
                <a16:creationId xmlns:a16="http://schemas.microsoft.com/office/drawing/2014/main" id="{32E8C280-0497-437D-B0FC-E29DBA0B55AC}"/>
              </a:ext>
            </a:extLst>
          </p:cNvPr>
          <p:cNvGrpSpPr>
            <a:grpSpLocks/>
          </p:cNvGrpSpPr>
          <p:nvPr/>
        </p:nvGrpSpPr>
        <p:grpSpPr bwMode="auto">
          <a:xfrm>
            <a:off x="4495800" y="2362200"/>
            <a:ext cx="4648200" cy="4114800"/>
            <a:chOff x="1266" y="1439"/>
            <a:chExt cx="3449" cy="2592"/>
          </a:xfrm>
        </p:grpSpPr>
        <p:sp>
          <p:nvSpPr>
            <p:cNvPr id="99333" name="Rectangle 5">
              <a:extLst>
                <a:ext uri="{FF2B5EF4-FFF2-40B4-BE49-F238E27FC236}">
                  <a16:creationId xmlns:a16="http://schemas.microsoft.com/office/drawing/2014/main" id="{84B1444F-C76D-4A3E-B92C-146DBCA1BD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66" y="1439"/>
              <a:ext cx="3449" cy="2592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pPr algn="l" eaLnBrk="0" hangingPunct="0">
                <a:lnSpc>
                  <a:spcPct val="100000"/>
                </a:lnSpc>
                <a:defRPr/>
              </a:pPr>
              <a:endParaRPr lang="en-US" sz="1800" b="0">
                <a:latin typeface="Tahoma" pitchFamily="34" charset="0"/>
                <a:ea typeface="+mn-ea"/>
              </a:endParaRPr>
            </a:p>
          </p:txBody>
        </p:sp>
        <p:pic>
          <p:nvPicPr>
            <p:cNvPr id="36923" name="Picture 6" descr="rpd0">
              <a:extLst>
                <a:ext uri="{FF2B5EF4-FFF2-40B4-BE49-F238E27FC236}">
                  <a16:creationId xmlns:a16="http://schemas.microsoft.com/office/drawing/2014/main" id="{EDD39DB4-A1FF-4101-BD22-33CCFC50FD6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66" y="1439"/>
              <a:ext cx="3449" cy="2589"/>
            </a:xfrm>
            <a:prstGeom prst="rect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99335" name="Picture 7" descr="rpd1">
            <a:extLst>
              <a:ext uri="{FF2B5EF4-FFF2-40B4-BE49-F238E27FC236}">
                <a16:creationId xmlns:a16="http://schemas.microsoft.com/office/drawing/2014/main" id="{871A1C40-B200-4F05-BB1F-B7D18565D9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2362200"/>
            <a:ext cx="4648200" cy="4110038"/>
          </a:xfrm>
          <a:prstGeom prst="rect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336" name="Picture 8" descr="rpd2">
            <a:extLst>
              <a:ext uri="{FF2B5EF4-FFF2-40B4-BE49-F238E27FC236}">
                <a16:creationId xmlns:a16="http://schemas.microsoft.com/office/drawing/2014/main" id="{DC541E62-F9D2-4582-BC08-AA639657A0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2362200"/>
            <a:ext cx="4648200" cy="4110038"/>
          </a:xfrm>
          <a:prstGeom prst="rect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337" name="Picture 9" descr="rpd3">
            <a:extLst>
              <a:ext uri="{FF2B5EF4-FFF2-40B4-BE49-F238E27FC236}">
                <a16:creationId xmlns:a16="http://schemas.microsoft.com/office/drawing/2014/main" id="{6E1EFDDC-7522-4903-A7F1-ABFF49B6F7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2362200"/>
            <a:ext cx="4648200" cy="4110038"/>
          </a:xfrm>
          <a:prstGeom prst="rect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338" name="Picture 10" descr="rpd4">
            <a:extLst>
              <a:ext uri="{FF2B5EF4-FFF2-40B4-BE49-F238E27FC236}">
                <a16:creationId xmlns:a16="http://schemas.microsoft.com/office/drawing/2014/main" id="{FFD1058C-4BA0-4A1B-8D28-DCAE3F058A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2362200"/>
            <a:ext cx="4648200" cy="4110038"/>
          </a:xfrm>
          <a:prstGeom prst="rect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339" name="Picture 11" descr="rpd5">
            <a:extLst>
              <a:ext uri="{FF2B5EF4-FFF2-40B4-BE49-F238E27FC236}">
                <a16:creationId xmlns:a16="http://schemas.microsoft.com/office/drawing/2014/main" id="{F114748F-7232-4163-903B-7E14A7B97E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2362200"/>
            <a:ext cx="4648200" cy="4110038"/>
          </a:xfrm>
          <a:prstGeom prst="rect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340" name="Picture 12" descr="rpd6">
            <a:extLst>
              <a:ext uri="{FF2B5EF4-FFF2-40B4-BE49-F238E27FC236}">
                <a16:creationId xmlns:a16="http://schemas.microsoft.com/office/drawing/2014/main" id="{EF9D7825-3066-441F-A798-79F75FFE4B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2362200"/>
            <a:ext cx="4648200" cy="4110038"/>
          </a:xfrm>
          <a:prstGeom prst="rect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341" name="Picture 13" descr="rpd7">
            <a:extLst>
              <a:ext uri="{FF2B5EF4-FFF2-40B4-BE49-F238E27FC236}">
                <a16:creationId xmlns:a16="http://schemas.microsoft.com/office/drawing/2014/main" id="{ED34D9C9-A238-456C-90A7-5FCAE82CE4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2362200"/>
            <a:ext cx="4648200" cy="4110038"/>
          </a:xfrm>
          <a:prstGeom prst="rect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342" name="Picture 14" descr="rpd8">
            <a:extLst>
              <a:ext uri="{FF2B5EF4-FFF2-40B4-BE49-F238E27FC236}">
                <a16:creationId xmlns:a16="http://schemas.microsoft.com/office/drawing/2014/main" id="{A17644A7-6866-4F0A-9ACF-ED39CD176B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2362200"/>
            <a:ext cx="4648200" cy="4110038"/>
          </a:xfrm>
          <a:prstGeom prst="rect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343" name="Picture 15" descr="rpd9">
            <a:extLst>
              <a:ext uri="{FF2B5EF4-FFF2-40B4-BE49-F238E27FC236}">
                <a16:creationId xmlns:a16="http://schemas.microsoft.com/office/drawing/2014/main" id="{3A50ADC7-CF80-4DB0-8C21-653AB07D12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2362200"/>
            <a:ext cx="4648200" cy="4110038"/>
          </a:xfrm>
          <a:prstGeom prst="rect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344" name="Picture 16" descr="rpd10">
            <a:extLst>
              <a:ext uri="{FF2B5EF4-FFF2-40B4-BE49-F238E27FC236}">
                <a16:creationId xmlns:a16="http://schemas.microsoft.com/office/drawing/2014/main" id="{05C2883C-4FDD-4B7D-B56C-11C238F8D5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2362200"/>
            <a:ext cx="4648200" cy="4110038"/>
          </a:xfrm>
          <a:prstGeom prst="rect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345" name="Picture 17" descr="rpd12">
            <a:extLst>
              <a:ext uri="{FF2B5EF4-FFF2-40B4-BE49-F238E27FC236}">
                <a16:creationId xmlns:a16="http://schemas.microsoft.com/office/drawing/2014/main" id="{872F5252-78AB-4286-84F8-41BCDB8D6C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2362200"/>
            <a:ext cx="4648200" cy="4110038"/>
          </a:xfrm>
          <a:prstGeom prst="rect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346" name="Picture 18" descr="rpd14">
            <a:extLst>
              <a:ext uri="{FF2B5EF4-FFF2-40B4-BE49-F238E27FC236}">
                <a16:creationId xmlns:a16="http://schemas.microsoft.com/office/drawing/2014/main" id="{6424DCC2-5C59-4FC8-A7B8-BBA3C636E2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2362200"/>
            <a:ext cx="4648200" cy="4110038"/>
          </a:xfrm>
          <a:prstGeom prst="rect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347" name="Picture 19" descr="rpd16">
            <a:extLst>
              <a:ext uri="{FF2B5EF4-FFF2-40B4-BE49-F238E27FC236}">
                <a16:creationId xmlns:a16="http://schemas.microsoft.com/office/drawing/2014/main" id="{C6062BEE-BBAE-4636-BA9C-76A1B2D150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2362200"/>
            <a:ext cx="4648200" cy="4110038"/>
          </a:xfrm>
          <a:prstGeom prst="rect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348" name="Picture 20" descr="rpd18">
            <a:extLst>
              <a:ext uri="{FF2B5EF4-FFF2-40B4-BE49-F238E27FC236}">
                <a16:creationId xmlns:a16="http://schemas.microsoft.com/office/drawing/2014/main" id="{3A3096EB-24E5-4749-A28C-0790747EFE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2362200"/>
            <a:ext cx="4648200" cy="4110038"/>
          </a:xfrm>
          <a:prstGeom prst="rect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349" name="Picture 21" descr="rpd20">
            <a:extLst>
              <a:ext uri="{FF2B5EF4-FFF2-40B4-BE49-F238E27FC236}">
                <a16:creationId xmlns:a16="http://schemas.microsoft.com/office/drawing/2014/main" id="{0275A321-E044-45E2-B868-4A3CB4434D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2362200"/>
            <a:ext cx="4648200" cy="4110038"/>
          </a:xfrm>
          <a:prstGeom prst="rect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350" name="Picture 22" descr="rpd22">
            <a:extLst>
              <a:ext uri="{FF2B5EF4-FFF2-40B4-BE49-F238E27FC236}">
                <a16:creationId xmlns:a16="http://schemas.microsoft.com/office/drawing/2014/main" id="{A955DB13-F0F2-4EAD-ABE5-7603959CE2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2362200"/>
            <a:ext cx="4648200" cy="4110038"/>
          </a:xfrm>
          <a:prstGeom prst="rect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351" name="Picture 23" descr="rpd24">
            <a:extLst>
              <a:ext uri="{FF2B5EF4-FFF2-40B4-BE49-F238E27FC236}">
                <a16:creationId xmlns:a16="http://schemas.microsoft.com/office/drawing/2014/main" id="{52301427-0F3D-4596-86DC-D8A7F1CC99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2362200"/>
            <a:ext cx="4648200" cy="4110038"/>
          </a:xfrm>
          <a:prstGeom prst="rect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352" name="Picture 24" descr="rpd26">
            <a:extLst>
              <a:ext uri="{FF2B5EF4-FFF2-40B4-BE49-F238E27FC236}">
                <a16:creationId xmlns:a16="http://schemas.microsoft.com/office/drawing/2014/main" id="{9923850A-8EEC-4AF1-AB15-8CD005990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2362200"/>
            <a:ext cx="4648200" cy="4110038"/>
          </a:xfrm>
          <a:prstGeom prst="rect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353" name="Picture 25" descr="rpd28">
            <a:extLst>
              <a:ext uri="{FF2B5EF4-FFF2-40B4-BE49-F238E27FC236}">
                <a16:creationId xmlns:a16="http://schemas.microsoft.com/office/drawing/2014/main" id="{E648D351-13F2-4B14-B437-F416F181DC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2362200"/>
            <a:ext cx="4648200" cy="4110038"/>
          </a:xfrm>
          <a:prstGeom prst="rect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354" name="Picture 26" descr="rpd30">
            <a:extLst>
              <a:ext uri="{FF2B5EF4-FFF2-40B4-BE49-F238E27FC236}">
                <a16:creationId xmlns:a16="http://schemas.microsoft.com/office/drawing/2014/main" id="{E72AB607-A7FC-443D-849E-E85868A4F3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2362200"/>
            <a:ext cx="4648200" cy="4110038"/>
          </a:xfrm>
          <a:prstGeom prst="rect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355" name="Picture 27" descr="rpd32">
            <a:extLst>
              <a:ext uri="{FF2B5EF4-FFF2-40B4-BE49-F238E27FC236}">
                <a16:creationId xmlns:a16="http://schemas.microsoft.com/office/drawing/2014/main" id="{0BC85B45-EF87-4FB8-BAB8-24E2CA6707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2362200"/>
            <a:ext cx="4648200" cy="4110038"/>
          </a:xfrm>
          <a:prstGeom prst="rect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356" name="Picture 28" descr="rpd34">
            <a:extLst>
              <a:ext uri="{FF2B5EF4-FFF2-40B4-BE49-F238E27FC236}">
                <a16:creationId xmlns:a16="http://schemas.microsoft.com/office/drawing/2014/main" id="{8369E61F-CC87-4C08-A9D7-3CD07E6A46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2362200"/>
            <a:ext cx="4648200" cy="4110038"/>
          </a:xfrm>
          <a:prstGeom prst="rect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357" name="Picture 29" descr="rpd36">
            <a:extLst>
              <a:ext uri="{FF2B5EF4-FFF2-40B4-BE49-F238E27FC236}">
                <a16:creationId xmlns:a16="http://schemas.microsoft.com/office/drawing/2014/main" id="{FF7209EC-CA8E-401E-8A0D-6D563AF01D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2362200"/>
            <a:ext cx="4648200" cy="4110038"/>
          </a:xfrm>
          <a:prstGeom prst="rect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358" name="Picture 30" descr="rpd38">
            <a:extLst>
              <a:ext uri="{FF2B5EF4-FFF2-40B4-BE49-F238E27FC236}">
                <a16:creationId xmlns:a16="http://schemas.microsoft.com/office/drawing/2014/main" id="{A06ABAE5-D60F-4CE2-B752-7D07FE2C22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2362200"/>
            <a:ext cx="4648200" cy="4110038"/>
          </a:xfrm>
          <a:prstGeom prst="rect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359" name="Picture 31" descr="rpd40">
            <a:extLst>
              <a:ext uri="{FF2B5EF4-FFF2-40B4-BE49-F238E27FC236}">
                <a16:creationId xmlns:a16="http://schemas.microsoft.com/office/drawing/2014/main" id="{A6D02111-E622-41DB-8C67-ED1FCB22C9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2362200"/>
            <a:ext cx="4648200" cy="4110038"/>
          </a:xfrm>
          <a:prstGeom prst="rect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360" name="Picture 32" descr="rpd42">
            <a:extLst>
              <a:ext uri="{FF2B5EF4-FFF2-40B4-BE49-F238E27FC236}">
                <a16:creationId xmlns:a16="http://schemas.microsoft.com/office/drawing/2014/main" id="{2B719DE3-6FE5-412C-B6E4-F34D35062D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2362200"/>
            <a:ext cx="4648200" cy="4110038"/>
          </a:xfrm>
          <a:prstGeom prst="rect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361" name="Picture 33" descr="rpd44">
            <a:extLst>
              <a:ext uri="{FF2B5EF4-FFF2-40B4-BE49-F238E27FC236}">
                <a16:creationId xmlns:a16="http://schemas.microsoft.com/office/drawing/2014/main" id="{763D803A-309D-448C-9CB2-DC650656E1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2362200"/>
            <a:ext cx="4648200" cy="4110038"/>
          </a:xfrm>
          <a:prstGeom prst="rect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362" name="Picture 34" descr="rpd46">
            <a:extLst>
              <a:ext uri="{FF2B5EF4-FFF2-40B4-BE49-F238E27FC236}">
                <a16:creationId xmlns:a16="http://schemas.microsoft.com/office/drawing/2014/main" id="{887F75FA-F1D7-4862-B0C9-A2A6C88C50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2362200"/>
            <a:ext cx="4648200" cy="4110038"/>
          </a:xfrm>
          <a:prstGeom prst="rect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363" name="Picture 35" descr="rpd48">
            <a:extLst>
              <a:ext uri="{FF2B5EF4-FFF2-40B4-BE49-F238E27FC236}">
                <a16:creationId xmlns:a16="http://schemas.microsoft.com/office/drawing/2014/main" id="{BFFD174F-7E37-4912-BA7C-34B004F858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2362200"/>
            <a:ext cx="4648200" cy="4110038"/>
          </a:xfrm>
          <a:prstGeom prst="rect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364" name="Picture 36" descr="rpd50">
            <a:extLst>
              <a:ext uri="{FF2B5EF4-FFF2-40B4-BE49-F238E27FC236}">
                <a16:creationId xmlns:a16="http://schemas.microsoft.com/office/drawing/2014/main" id="{C06854F2-BD30-483B-8CD8-BE52C0888D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2362200"/>
            <a:ext cx="4648200" cy="4110038"/>
          </a:xfrm>
          <a:prstGeom prst="rect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365" name="Picture 37" descr="rpd52">
            <a:extLst>
              <a:ext uri="{FF2B5EF4-FFF2-40B4-BE49-F238E27FC236}">
                <a16:creationId xmlns:a16="http://schemas.microsoft.com/office/drawing/2014/main" id="{09634E79-4253-4A46-83F4-7767EA0FF3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2362200"/>
            <a:ext cx="4648200" cy="4110038"/>
          </a:xfrm>
          <a:prstGeom prst="rect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366" name="Picture 38" descr="rpd54">
            <a:extLst>
              <a:ext uri="{FF2B5EF4-FFF2-40B4-BE49-F238E27FC236}">
                <a16:creationId xmlns:a16="http://schemas.microsoft.com/office/drawing/2014/main" id="{A5453FF4-6634-4C95-A80B-062E9BBBD9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2362200"/>
            <a:ext cx="4648200" cy="4110038"/>
          </a:xfrm>
          <a:prstGeom prst="rect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367" name="Picture 39" descr="rpd56">
            <a:extLst>
              <a:ext uri="{FF2B5EF4-FFF2-40B4-BE49-F238E27FC236}">
                <a16:creationId xmlns:a16="http://schemas.microsoft.com/office/drawing/2014/main" id="{7DF0CD50-7FFC-48B0-A4A4-0BB214D7B1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2362200"/>
            <a:ext cx="4648200" cy="4110038"/>
          </a:xfrm>
          <a:prstGeom prst="rect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368" name="Picture 40" descr="rpd58">
            <a:extLst>
              <a:ext uri="{FF2B5EF4-FFF2-40B4-BE49-F238E27FC236}">
                <a16:creationId xmlns:a16="http://schemas.microsoft.com/office/drawing/2014/main" id="{AD49F482-D3F1-4690-BD1F-BF610E6D3E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2362200"/>
            <a:ext cx="4648200" cy="4110038"/>
          </a:xfrm>
          <a:prstGeom prst="rect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369" name="Picture 41" descr="rpd60">
            <a:extLst>
              <a:ext uri="{FF2B5EF4-FFF2-40B4-BE49-F238E27FC236}">
                <a16:creationId xmlns:a16="http://schemas.microsoft.com/office/drawing/2014/main" id="{47417885-AEEA-4123-AA5B-DF3089D4CE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2362200"/>
            <a:ext cx="4648200" cy="4110038"/>
          </a:xfrm>
          <a:prstGeom prst="rect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370" name="Picture 42" descr="rpd62">
            <a:extLst>
              <a:ext uri="{FF2B5EF4-FFF2-40B4-BE49-F238E27FC236}">
                <a16:creationId xmlns:a16="http://schemas.microsoft.com/office/drawing/2014/main" id="{77CE153C-3954-4BFD-8DB7-4E6C6EE324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2362200"/>
            <a:ext cx="4648200" cy="4110038"/>
          </a:xfrm>
          <a:prstGeom prst="rect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371" name="Picture 43" descr="rpd64">
            <a:extLst>
              <a:ext uri="{FF2B5EF4-FFF2-40B4-BE49-F238E27FC236}">
                <a16:creationId xmlns:a16="http://schemas.microsoft.com/office/drawing/2014/main" id="{9E469209-3EC4-43F2-A0BA-975D658B42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2362200"/>
            <a:ext cx="4648200" cy="4110038"/>
          </a:xfrm>
          <a:prstGeom prst="rect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372" name="Picture 44" descr="rpd66">
            <a:extLst>
              <a:ext uri="{FF2B5EF4-FFF2-40B4-BE49-F238E27FC236}">
                <a16:creationId xmlns:a16="http://schemas.microsoft.com/office/drawing/2014/main" id="{2ACCF1D7-B430-4BD8-8FB8-9B8F0706A1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2362200"/>
            <a:ext cx="4648200" cy="4110038"/>
          </a:xfrm>
          <a:prstGeom prst="rect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373" name="Picture 45" descr="rpd68">
            <a:extLst>
              <a:ext uri="{FF2B5EF4-FFF2-40B4-BE49-F238E27FC236}">
                <a16:creationId xmlns:a16="http://schemas.microsoft.com/office/drawing/2014/main" id="{53E2070A-4651-483E-9C93-B98CFA31C1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2362200"/>
            <a:ext cx="4648200" cy="4110038"/>
          </a:xfrm>
          <a:prstGeom prst="rect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374" name="Picture 46" descr="rpd70">
            <a:extLst>
              <a:ext uri="{FF2B5EF4-FFF2-40B4-BE49-F238E27FC236}">
                <a16:creationId xmlns:a16="http://schemas.microsoft.com/office/drawing/2014/main" id="{B4F5B11E-D44B-4CBD-9ECA-B50763CD26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2362200"/>
            <a:ext cx="4648200" cy="4110038"/>
          </a:xfrm>
          <a:prstGeom prst="rect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375" name="Picture 47" descr="rpd72">
            <a:extLst>
              <a:ext uri="{FF2B5EF4-FFF2-40B4-BE49-F238E27FC236}">
                <a16:creationId xmlns:a16="http://schemas.microsoft.com/office/drawing/2014/main" id="{FEA22F29-8791-4BF4-A583-C001CB1DEA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2362200"/>
            <a:ext cx="4648200" cy="4110038"/>
          </a:xfrm>
          <a:prstGeom prst="rect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376" name="Picture 48" descr="rpd74">
            <a:extLst>
              <a:ext uri="{FF2B5EF4-FFF2-40B4-BE49-F238E27FC236}">
                <a16:creationId xmlns:a16="http://schemas.microsoft.com/office/drawing/2014/main" id="{37CFB9A3-EB8D-4652-B4E6-B296320B24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2362200"/>
            <a:ext cx="4648200" cy="4110038"/>
          </a:xfrm>
          <a:prstGeom prst="rect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377" name="Picture 49" descr="rpd76">
            <a:extLst>
              <a:ext uri="{FF2B5EF4-FFF2-40B4-BE49-F238E27FC236}">
                <a16:creationId xmlns:a16="http://schemas.microsoft.com/office/drawing/2014/main" id="{F2718EDF-0246-44CC-B0B1-162BB1C873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2362200"/>
            <a:ext cx="4648200" cy="4110038"/>
          </a:xfrm>
          <a:prstGeom prst="rect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378" name="Picture 50" descr="rpd78">
            <a:extLst>
              <a:ext uri="{FF2B5EF4-FFF2-40B4-BE49-F238E27FC236}">
                <a16:creationId xmlns:a16="http://schemas.microsoft.com/office/drawing/2014/main" id="{EDA90448-269D-48E2-90FA-77E75A23DD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2362200"/>
            <a:ext cx="4648200" cy="4110038"/>
          </a:xfrm>
          <a:prstGeom prst="rect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379" name="Picture 51" descr="rpd80">
            <a:extLst>
              <a:ext uri="{FF2B5EF4-FFF2-40B4-BE49-F238E27FC236}">
                <a16:creationId xmlns:a16="http://schemas.microsoft.com/office/drawing/2014/main" id="{CA746CA6-11E7-4B7F-A931-584176DE2F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2362200"/>
            <a:ext cx="4648200" cy="4110038"/>
          </a:xfrm>
          <a:prstGeom prst="rect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380" name="Picture 52" descr="rpd82">
            <a:extLst>
              <a:ext uri="{FF2B5EF4-FFF2-40B4-BE49-F238E27FC236}">
                <a16:creationId xmlns:a16="http://schemas.microsoft.com/office/drawing/2014/main" id="{2376508B-A790-40FE-AA8A-94F7954CC7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2362200"/>
            <a:ext cx="4648200" cy="4110038"/>
          </a:xfrm>
          <a:prstGeom prst="rect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381" name="Picture 53" descr="rpd91">
            <a:extLst>
              <a:ext uri="{FF2B5EF4-FFF2-40B4-BE49-F238E27FC236}">
                <a16:creationId xmlns:a16="http://schemas.microsoft.com/office/drawing/2014/main" id="{AD49C068-EE9A-4BB4-8067-9A3FE6AF09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2362200"/>
            <a:ext cx="4648200" cy="4110038"/>
          </a:xfrm>
          <a:prstGeom prst="rect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382" name="Picture 54" descr="rpd99">
            <a:extLst>
              <a:ext uri="{FF2B5EF4-FFF2-40B4-BE49-F238E27FC236}">
                <a16:creationId xmlns:a16="http://schemas.microsoft.com/office/drawing/2014/main" id="{A72C5B91-AFEC-43CB-AD4B-3536AEAABC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2362200"/>
            <a:ext cx="4648200" cy="4110038"/>
          </a:xfrm>
          <a:prstGeom prst="rect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6917" name="Group 55">
            <a:extLst>
              <a:ext uri="{FF2B5EF4-FFF2-40B4-BE49-F238E27FC236}">
                <a16:creationId xmlns:a16="http://schemas.microsoft.com/office/drawing/2014/main" id="{EA68AC70-D8C3-4907-9EE6-71873D4044F5}"/>
              </a:ext>
            </a:extLst>
          </p:cNvPr>
          <p:cNvGrpSpPr>
            <a:grpSpLocks/>
          </p:cNvGrpSpPr>
          <p:nvPr/>
        </p:nvGrpSpPr>
        <p:grpSpPr bwMode="auto">
          <a:xfrm>
            <a:off x="457200" y="2362200"/>
            <a:ext cx="4038600" cy="4114800"/>
            <a:chOff x="1152" y="1104"/>
            <a:chExt cx="3792" cy="2757"/>
          </a:xfrm>
        </p:grpSpPr>
        <p:pic>
          <p:nvPicPr>
            <p:cNvPr id="36919" name="Picture 56" descr="fig3">
              <a:extLst>
                <a:ext uri="{FF2B5EF4-FFF2-40B4-BE49-F238E27FC236}">
                  <a16:creationId xmlns:a16="http://schemas.microsoft.com/office/drawing/2014/main" id="{94FF9890-3BA0-4629-A86B-B5828A8273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2" y="1104"/>
              <a:ext cx="3792" cy="27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6920" name="Rectangle 57">
              <a:extLst>
                <a:ext uri="{FF2B5EF4-FFF2-40B4-BE49-F238E27FC236}">
                  <a16:creationId xmlns:a16="http://schemas.microsoft.com/office/drawing/2014/main" id="{57DCAEDA-3185-4504-B1F6-9736FEFA9B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84" y="1344"/>
              <a:ext cx="1248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prstDash val="dash"/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Char char="•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algn="l" eaLnBrk="0" hangingPunct="0">
                <a:spcBef>
                  <a:spcPct val="20000"/>
                </a:spcBef>
                <a:buChar char="–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algn="l" eaLnBrk="0" hangingPunct="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 New Roman" panose="02020603050405020304" pitchFamily="18" charset="0"/>
                <a:ea typeface="굴림" panose="020B0600000101010101" pitchFamily="34" charset="-127"/>
              </a:endParaRPr>
            </a:p>
          </p:txBody>
        </p:sp>
        <p:sp>
          <p:nvSpPr>
            <p:cNvPr id="36921" name="Rectangle 58">
              <a:extLst>
                <a:ext uri="{FF2B5EF4-FFF2-40B4-BE49-F238E27FC236}">
                  <a16:creationId xmlns:a16="http://schemas.microsoft.com/office/drawing/2014/main" id="{E2E119D4-A4CD-45D4-B00F-E323F82AF0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6" y="1392"/>
              <a:ext cx="1008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prstDash val="dash"/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Char char="•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algn="l" eaLnBrk="0" hangingPunct="0">
                <a:spcBef>
                  <a:spcPct val="20000"/>
                </a:spcBef>
                <a:buChar char="–"/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algn="l" eaLnBrk="0" hangingPunct="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en-US" altLang="en-US" sz="1800" b="0">
                <a:latin typeface="Tahoma" panose="020B0604030504040204" pitchFamily="34" charset="0"/>
              </a:endParaRPr>
            </a:p>
          </p:txBody>
        </p:sp>
      </p:grpSp>
      <p:sp>
        <p:nvSpPr>
          <p:cNvPr id="36918" name="Rectangle 59">
            <a:extLst>
              <a:ext uri="{FF2B5EF4-FFF2-40B4-BE49-F238E27FC236}">
                <a16:creationId xmlns:a16="http://schemas.microsoft.com/office/drawing/2014/main" id="{A328C784-9B59-4044-AF69-9ACE140A3B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2200" y="2667000"/>
            <a:ext cx="1219200" cy="4572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en-US" sz="1800" b="0">
              <a:latin typeface="Tahoma" panose="020B0604030504040204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9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9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9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9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9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9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9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9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9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9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 nodeType="afterGroup">
                            <p:stCondLst>
                              <p:cond delay="550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9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9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 nodeType="afterGroup">
                            <p:stCondLst>
                              <p:cond delay="6500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9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 nodeType="afterGroup">
                            <p:stCondLst>
                              <p:cond delay="7000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9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 nodeType="afterGroup">
                            <p:stCondLst>
                              <p:cond delay="7500"/>
                            </p:stCondLst>
                            <p:childTnLst>
                              <p:par>
                                <p:cTn id="5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9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 nodeType="afterGroup">
                            <p:stCondLst>
                              <p:cond delay="8000"/>
                            </p:stCondLst>
                            <p:childTnLst>
                              <p:par>
                                <p:cTn id="5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9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 nodeType="afterGroup">
                            <p:stCondLst>
                              <p:cond delay="8500"/>
                            </p:stCondLst>
                            <p:childTnLst>
                              <p:par>
                                <p:cTn id="5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9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 nodeType="afterGroup">
                            <p:stCondLst>
                              <p:cond delay="9000"/>
                            </p:stCondLst>
                            <p:childTnLst>
                              <p:par>
                                <p:cTn id="5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9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 nodeType="afterGroup">
                            <p:stCondLst>
                              <p:cond delay="9500"/>
                            </p:stCondLst>
                            <p:childTnLst>
                              <p:par>
                                <p:cTn id="6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9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 nodeType="afterGroup">
                            <p:stCondLst>
                              <p:cond delay="10000"/>
                            </p:stCondLst>
                            <p:childTnLst>
                              <p:par>
                                <p:cTn id="6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9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 nodeType="afterGroup">
                            <p:stCondLst>
                              <p:cond delay="10500"/>
                            </p:stCondLst>
                            <p:childTnLst>
                              <p:par>
                                <p:cTn id="6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9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 nodeType="afterGroup">
                            <p:stCondLst>
                              <p:cond delay="11000"/>
                            </p:stCondLst>
                            <p:childTnLst>
                              <p:par>
                                <p:cTn id="7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9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 nodeType="afterGroup">
                            <p:stCondLst>
                              <p:cond delay="11500"/>
                            </p:stCondLst>
                            <p:childTnLst>
                              <p:par>
                                <p:cTn id="7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9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 nodeType="afterGroup">
                            <p:stCondLst>
                              <p:cond delay="12000"/>
                            </p:stCondLst>
                            <p:childTnLst>
                              <p:par>
                                <p:cTn id="7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9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 nodeType="afterGroup">
                            <p:stCondLst>
                              <p:cond delay="12500"/>
                            </p:stCondLst>
                            <p:childTnLst>
                              <p:par>
                                <p:cTn id="8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9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 nodeType="afterGroup">
                            <p:stCondLst>
                              <p:cond delay="13000"/>
                            </p:stCondLst>
                            <p:childTnLst>
                              <p:par>
                                <p:cTn id="8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9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 nodeType="afterGroup">
                            <p:stCondLst>
                              <p:cond delay="13500"/>
                            </p:stCondLst>
                            <p:childTnLst>
                              <p:par>
                                <p:cTn id="8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9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 nodeType="afterGroup">
                            <p:stCondLst>
                              <p:cond delay="14000"/>
                            </p:stCondLst>
                            <p:childTnLst>
                              <p:par>
                                <p:cTn id="8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9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 nodeType="afterGroup">
                            <p:stCondLst>
                              <p:cond delay="14500"/>
                            </p:stCondLst>
                            <p:childTnLst>
                              <p:par>
                                <p:cTn id="9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9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 nodeType="afterGroup">
                            <p:stCondLst>
                              <p:cond delay="15000"/>
                            </p:stCondLst>
                            <p:childTnLst>
                              <p:par>
                                <p:cTn id="9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9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 nodeType="afterGroup">
                            <p:stCondLst>
                              <p:cond delay="15500"/>
                            </p:stCondLst>
                            <p:childTnLst>
                              <p:par>
                                <p:cTn id="9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9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 nodeType="afterGroup">
                            <p:stCondLst>
                              <p:cond delay="16000"/>
                            </p:stCondLst>
                            <p:childTnLst>
                              <p:par>
                                <p:cTn id="10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9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 nodeType="afterGroup">
                            <p:stCondLst>
                              <p:cond delay="16500"/>
                            </p:stCondLst>
                            <p:childTnLst>
                              <p:par>
                                <p:cTn id="10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9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 nodeType="afterGroup">
                            <p:stCondLst>
                              <p:cond delay="17000"/>
                            </p:stCondLst>
                            <p:childTnLst>
                              <p:par>
                                <p:cTn id="10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9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 nodeType="afterGroup">
                            <p:stCondLst>
                              <p:cond delay="17500"/>
                            </p:stCondLst>
                            <p:childTnLst>
                              <p:par>
                                <p:cTn id="1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9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 nodeType="afterGroup">
                            <p:stCondLst>
                              <p:cond delay="18000"/>
                            </p:stCondLst>
                            <p:childTnLst>
                              <p:par>
                                <p:cTn id="1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9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 nodeType="afterGroup">
                            <p:stCondLst>
                              <p:cond delay="18500"/>
                            </p:stCondLst>
                            <p:childTnLst>
                              <p:par>
                                <p:cTn id="1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9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 nodeType="afterGroup">
                            <p:stCondLst>
                              <p:cond delay="19000"/>
                            </p:stCondLst>
                            <p:childTnLst>
                              <p:par>
                                <p:cTn id="1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9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 nodeType="afterGroup">
                            <p:stCondLst>
                              <p:cond delay="19500"/>
                            </p:stCondLst>
                            <p:childTnLst>
                              <p:par>
                                <p:cTn id="1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9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 nodeType="afterGroup">
                            <p:stCondLst>
                              <p:cond delay="20000"/>
                            </p:stCondLst>
                            <p:childTnLst>
                              <p:par>
                                <p:cTn id="1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9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 nodeType="afterGroup">
                            <p:stCondLst>
                              <p:cond delay="20500"/>
                            </p:stCondLst>
                            <p:childTnLst>
                              <p:par>
                                <p:cTn id="12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9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 nodeType="afterGroup">
                            <p:stCondLst>
                              <p:cond delay="21000"/>
                            </p:stCondLst>
                            <p:childTnLst>
                              <p:par>
                                <p:cTn id="13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9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 nodeType="afterGroup">
                            <p:stCondLst>
                              <p:cond delay="21500"/>
                            </p:stCondLst>
                            <p:childTnLst>
                              <p:par>
                                <p:cTn id="13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9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 nodeType="afterGroup">
                            <p:stCondLst>
                              <p:cond delay="22000"/>
                            </p:stCondLst>
                            <p:childTnLst>
                              <p:par>
                                <p:cTn id="13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9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 nodeType="afterGroup">
                            <p:stCondLst>
                              <p:cond delay="22500"/>
                            </p:stCondLst>
                            <p:childTnLst>
                              <p:par>
                                <p:cTn id="14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9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 nodeType="afterGroup">
                            <p:stCondLst>
                              <p:cond delay="23000"/>
                            </p:stCondLst>
                            <p:childTnLst>
                              <p:par>
                                <p:cTn id="14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9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 nodeType="afterGroup">
                            <p:stCondLst>
                              <p:cond delay="23500"/>
                            </p:stCondLst>
                            <p:childTnLst>
                              <p:par>
                                <p:cTn id="14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9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 nodeType="afterGroup">
                            <p:stCondLst>
                              <p:cond delay="24000"/>
                            </p:stCondLst>
                            <p:childTnLst>
                              <p:par>
                                <p:cTn id="14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9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>
            <a:extLst>
              <a:ext uri="{FF2B5EF4-FFF2-40B4-BE49-F238E27FC236}">
                <a16:creationId xmlns:a16="http://schemas.microsoft.com/office/drawing/2014/main" id="{8C2351EC-E9B9-428E-8836-5DCB0EDED729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785812" y="702469"/>
            <a:ext cx="7877175" cy="776287"/>
          </a:xfrm>
        </p:spPr>
        <p:txBody>
          <a:bodyPr/>
          <a:lstStyle/>
          <a:p>
            <a:pPr eaLnBrk="1" hangingPunct="1"/>
            <a:r>
              <a:rPr lang="en-US" altLang="en-US" sz="2800" dirty="0">
                <a:ea typeface="ＭＳ Ｐゴシック" panose="020B0600070205080204" pitchFamily="34" charset="-128"/>
              </a:rPr>
              <a:t>Analysis:    Subcritical Source Multiplication</a:t>
            </a:r>
          </a:p>
        </p:txBody>
      </p:sp>
      <p:graphicFrame>
        <p:nvGraphicFramePr>
          <p:cNvPr id="37891" name="Object 11">
            <a:extLst>
              <a:ext uri="{FF2B5EF4-FFF2-40B4-BE49-F238E27FC236}">
                <a16:creationId xmlns:a16="http://schemas.microsoft.com/office/drawing/2014/main" id="{11310C94-31A6-44BF-B21D-DE76AECA24AB}"/>
              </a:ext>
            </a:extLst>
          </p:cNvPr>
          <p:cNvGraphicFramePr>
            <a:graphicFrameLocks noGrp="1" noChangeAspect="1"/>
          </p:cNvGraphicFramePr>
          <p:nvPr>
            <p:ph sz="half" idx="4294967295"/>
          </p:nvPr>
        </p:nvGraphicFramePr>
        <p:xfrm>
          <a:off x="8810625" y="4581525"/>
          <a:ext cx="333375" cy="631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4" name="Equation" r:id="rId4" imgW="114151" imgH="215619" progId="Equation.3">
                  <p:embed/>
                </p:oleObj>
              </mc:Choice>
              <mc:Fallback>
                <p:oleObj name="Equation" r:id="rId4" imgW="114151" imgH="215619" progId="Equation.3">
                  <p:embed/>
                  <p:pic>
                    <p:nvPicPr>
                      <p:cNvPr id="37891" name="Object 11">
                        <a:extLst>
                          <a:ext uri="{FF2B5EF4-FFF2-40B4-BE49-F238E27FC236}">
                            <a16:creationId xmlns:a16="http://schemas.microsoft.com/office/drawing/2014/main" id="{11310C94-31A6-44BF-B21D-DE76AECA24A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810625" y="4581525"/>
                        <a:ext cx="333375" cy="631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892" name="Rectangle 5">
            <a:extLst>
              <a:ext uri="{FF2B5EF4-FFF2-40B4-BE49-F238E27FC236}">
                <a16:creationId xmlns:a16="http://schemas.microsoft.com/office/drawing/2014/main" id="{3546ED38-8749-4FC2-B0E6-A4F79CF0AC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en-US" sz="1800" b="0">
              <a:latin typeface="Tahoma" panose="020B0604030504040204" pitchFamily="34" charset="0"/>
            </a:endParaRPr>
          </a:p>
        </p:txBody>
      </p:sp>
      <p:graphicFrame>
        <p:nvGraphicFramePr>
          <p:cNvPr id="37893" name="Object 4">
            <a:extLst>
              <a:ext uri="{FF2B5EF4-FFF2-40B4-BE49-F238E27FC236}">
                <a16:creationId xmlns:a16="http://schemas.microsoft.com/office/drawing/2014/main" id="{1CCD945C-6AF1-4005-B289-958A9856117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429000" y="5334000"/>
          <a:ext cx="1952625" cy="850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5" r:id="rId6" imgW="965200" imgH="419100" progId="Equation.DSMT4">
                  <p:embed/>
                </p:oleObj>
              </mc:Choice>
              <mc:Fallback>
                <p:oleObj r:id="rId6" imgW="965200" imgH="419100" progId="Equation.DSMT4">
                  <p:embed/>
                  <p:pic>
                    <p:nvPicPr>
                      <p:cNvPr id="37893" name="Object 4">
                        <a:extLst>
                          <a:ext uri="{FF2B5EF4-FFF2-40B4-BE49-F238E27FC236}">
                            <a16:creationId xmlns:a16="http://schemas.microsoft.com/office/drawing/2014/main" id="{1CCD945C-6AF1-4005-B289-958A9856117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29000" y="5334000"/>
                        <a:ext cx="1952625" cy="850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894" name="Rectangle 7">
            <a:extLst>
              <a:ext uri="{FF2B5EF4-FFF2-40B4-BE49-F238E27FC236}">
                <a16:creationId xmlns:a16="http://schemas.microsoft.com/office/drawing/2014/main" id="{1C109514-27CB-44DD-A3A4-BB04010B53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en-US" sz="1800" b="0">
              <a:latin typeface="Tahoma" panose="020B0604030504040204" pitchFamily="34" charset="0"/>
            </a:endParaRPr>
          </a:p>
        </p:txBody>
      </p:sp>
      <p:graphicFrame>
        <p:nvGraphicFramePr>
          <p:cNvPr id="37895" name="Object 6">
            <a:extLst>
              <a:ext uri="{FF2B5EF4-FFF2-40B4-BE49-F238E27FC236}">
                <a16:creationId xmlns:a16="http://schemas.microsoft.com/office/drawing/2014/main" id="{5E526EEC-04E3-4B33-964D-E8871EAC44F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447800" y="2514600"/>
          <a:ext cx="5715000" cy="758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6" name="Equation" r:id="rId8" imgW="3225800" imgH="431800" progId="Equation.3">
                  <p:embed/>
                </p:oleObj>
              </mc:Choice>
              <mc:Fallback>
                <p:oleObj name="Equation" r:id="rId8" imgW="3225800" imgH="431800" progId="Equation.3">
                  <p:embed/>
                  <p:pic>
                    <p:nvPicPr>
                      <p:cNvPr id="37895" name="Object 6">
                        <a:extLst>
                          <a:ext uri="{FF2B5EF4-FFF2-40B4-BE49-F238E27FC236}">
                            <a16:creationId xmlns:a16="http://schemas.microsoft.com/office/drawing/2014/main" id="{5E526EEC-04E3-4B33-964D-E8871EAC44F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7800" y="2514600"/>
                        <a:ext cx="5715000" cy="758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896" name="Rectangle 8">
            <a:extLst>
              <a:ext uri="{FF2B5EF4-FFF2-40B4-BE49-F238E27FC236}">
                <a16:creationId xmlns:a16="http://schemas.microsoft.com/office/drawing/2014/main" id="{DFBC6705-2C06-47FE-AEDE-1DEDF90830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" y="4625975"/>
            <a:ext cx="85344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eaLnBrk="0" hangingPunct="0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ct val="10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en-US" sz="2000" b="0">
                <a:latin typeface="Tahoma" panose="020B0604030504040204" pitchFamily="34" charset="0"/>
              </a:rPr>
              <a:t>Prompt Jump Approximation</a:t>
            </a:r>
          </a:p>
        </p:txBody>
      </p:sp>
      <p:sp>
        <p:nvSpPr>
          <p:cNvPr id="37897" name="Rectangle 10">
            <a:extLst>
              <a:ext uri="{FF2B5EF4-FFF2-40B4-BE49-F238E27FC236}">
                <a16:creationId xmlns:a16="http://schemas.microsoft.com/office/drawing/2014/main" id="{3F2D16FD-49D3-4F80-9C10-4586946EC3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2146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en-US" sz="1800" b="0">
              <a:latin typeface="Tahoma" panose="020B0604030504040204" pitchFamily="34" charset="0"/>
            </a:endParaRPr>
          </a:p>
        </p:txBody>
      </p:sp>
      <p:graphicFrame>
        <p:nvGraphicFramePr>
          <p:cNvPr id="37898" name="Object 9">
            <a:extLst>
              <a:ext uri="{FF2B5EF4-FFF2-40B4-BE49-F238E27FC236}">
                <a16:creationId xmlns:a16="http://schemas.microsoft.com/office/drawing/2014/main" id="{B1FE184C-72BF-4FE4-A253-69C0BDB0037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343150" y="3516313"/>
          <a:ext cx="3695700" cy="746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7" name="Equation" r:id="rId10" imgW="2057400" imgH="419100" progId="Equation.3">
                  <p:embed/>
                </p:oleObj>
              </mc:Choice>
              <mc:Fallback>
                <p:oleObj name="Equation" r:id="rId10" imgW="2057400" imgH="419100" progId="Equation.3">
                  <p:embed/>
                  <p:pic>
                    <p:nvPicPr>
                      <p:cNvPr id="37898" name="Object 9">
                        <a:extLst>
                          <a:ext uri="{FF2B5EF4-FFF2-40B4-BE49-F238E27FC236}">
                            <a16:creationId xmlns:a16="http://schemas.microsoft.com/office/drawing/2014/main" id="{B1FE184C-72BF-4FE4-A253-69C0BDB0037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43150" y="3516313"/>
                        <a:ext cx="3695700" cy="746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899" name="Rectangle 13">
            <a:extLst>
              <a:ext uri="{FF2B5EF4-FFF2-40B4-BE49-F238E27FC236}">
                <a16:creationId xmlns:a16="http://schemas.microsoft.com/office/drawing/2014/main" id="{826CABF1-0D8F-41DF-BA9F-5A2FD60543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4400" y="4724400"/>
            <a:ext cx="12192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en-US" sz="1800" b="0">
              <a:solidFill>
                <a:schemeClr val="bg1"/>
              </a:solidFill>
              <a:latin typeface="Tahoma" panose="020B0604030504040204" pitchFamily="34" charset="0"/>
            </a:endParaRPr>
          </a:p>
        </p:txBody>
      </p:sp>
      <p:sp>
        <p:nvSpPr>
          <p:cNvPr id="37900" name="Rectangle 8">
            <a:extLst>
              <a:ext uri="{FF2B5EF4-FFF2-40B4-BE49-F238E27FC236}">
                <a16:creationId xmlns:a16="http://schemas.microsoft.com/office/drawing/2014/main" id="{D20760F3-015B-421C-84C7-3882A85DA8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1175" y="1600200"/>
            <a:ext cx="85344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eaLnBrk="0" hangingPunct="0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ct val="10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en-US" sz="2000" b="0">
                <a:latin typeface="Tahoma" panose="020B0604030504040204" pitchFamily="34" charset="0"/>
              </a:rPr>
              <a:t>Point Kinetics Equations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6F8609-7034-4E14-BD83-3A8E045AF841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4235167" y="4650604"/>
            <a:ext cx="978466" cy="353943"/>
          </a:xfrm>
          <a:prstGeom prst="rect">
            <a:avLst/>
          </a:prstGeom>
          <a:blipFill rotWithShape="1">
            <a:blip r:embed="rId12"/>
            <a:stretch>
              <a:fillRect t="-20690" b="-31034"/>
            </a:stretch>
          </a:blipFill>
        </p:spPr>
        <p:txBody>
          <a:bodyPr/>
          <a:lstStyle/>
          <a:p>
            <a:pPr>
              <a:defRPr/>
            </a:pPr>
            <a:r>
              <a:rPr lang="en-US">
                <a:noFill/>
              </a:rPr>
              <a:t> 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>
            <a:extLst>
              <a:ext uri="{FF2B5EF4-FFF2-40B4-BE49-F238E27FC236}">
                <a16:creationId xmlns:a16="http://schemas.microsoft.com/office/drawing/2014/main" id="{6824F556-F5E9-40B0-BF72-911ACAE530D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US" sz="2800">
                <a:ea typeface="ＭＳ Ｐゴシック" panose="020B0600070205080204" pitchFamily="34" charset="-128"/>
              </a:rPr>
              <a:t>Coupled Neutronics and Thermal-Hydraulics Codes for Reactor Safety Analysis </a:t>
            </a:r>
            <a:endParaRPr lang="ru-RU" altLang="en-US" sz="2800">
              <a:ea typeface="ＭＳ Ｐゴシック" panose="020B0600070205080204" pitchFamily="34" charset="-128"/>
              <a:sym typeface="Symbol" panose="05050102010706020507" pitchFamily="18" charset="2"/>
            </a:endParaRPr>
          </a:p>
        </p:txBody>
      </p:sp>
      <p:sp>
        <p:nvSpPr>
          <p:cNvPr id="20483" name="Rectangle 3">
            <a:extLst>
              <a:ext uri="{FF2B5EF4-FFF2-40B4-BE49-F238E27FC236}">
                <a16:creationId xmlns:a16="http://schemas.microsoft.com/office/drawing/2014/main" id="{C5271ED8-C517-4B69-85C8-4829A8977B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6813" y="1770516"/>
            <a:ext cx="7623175" cy="418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800100" lvl="1" indent="-342900" algn="l" eaLnBrk="0" hangingPunct="0">
              <a:lnSpc>
                <a:spcPct val="100000"/>
              </a:lnSpc>
              <a:spcBef>
                <a:spcPct val="20000"/>
              </a:spcBef>
              <a:buFontTx/>
              <a:buChar char="•"/>
              <a:defRPr/>
            </a:pPr>
            <a:r>
              <a:rPr lang="en-US" sz="2400" b="0" dirty="0">
                <a:sym typeface="Symbol" pitchFamily="18" charset="2"/>
              </a:rPr>
              <a:t>Pressurized Water Reactor </a:t>
            </a:r>
          </a:p>
          <a:p>
            <a:pPr marL="1257300" lvl="2" indent="-342900" algn="l" eaLnBrk="0" hangingPunct="0">
              <a:lnSpc>
                <a:spcPct val="100000"/>
              </a:lnSpc>
              <a:spcBef>
                <a:spcPct val="20000"/>
              </a:spcBef>
              <a:buFontTx/>
              <a:buChar char="•"/>
              <a:defRPr/>
            </a:pPr>
            <a:r>
              <a:rPr lang="en-US" sz="2400" b="1" dirty="0">
                <a:sym typeface="Symbol" pitchFamily="18" charset="2"/>
              </a:rPr>
              <a:t>Control Rod Ejection  (Ch 10)</a:t>
            </a:r>
          </a:p>
          <a:p>
            <a:pPr marL="1257300" lvl="2" indent="-342900" algn="l" eaLnBrk="0" hangingPunct="0">
              <a:lnSpc>
                <a:spcPct val="100000"/>
              </a:lnSpc>
              <a:spcBef>
                <a:spcPct val="20000"/>
              </a:spcBef>
              <a:buFontTx/>
              <a:buChar char="•"/>
              <a:defRPr/>
            </a:pPr>
            <a:r>
              <a:rPr lang="en-US" sz="2400" b="1" dirty="0">
                <a:sym typeface="Symbol" pitchFamily="18" charset="2"/>
              </a:rPr>
              <a:t>Steam Line Break   (Ch 8)</a:t>
            </a:r>
          </a:p>
          <a:p>
            <a:pPr marL="800100" lvl="1" indent="-342900" algn="l" eaLnBrk="0" hangingPunct="0">
              <a:lnSpc>
                <a:spcPct val="100000"/>
              </a:lnSpc>
              <a:spcBef>
                <a:spcPct val="20000"/>
              </a:spcBef>
              <a:buFontTx/>
              <a:buChar char="•"/>
              <a:defRPr/>
            </a:pPr>
            <a:r>
              <a:rPr lang="en-US" sz="2400" b="0" dirty="0">
                <a:sym typeface="Symbol" pitchFamily="18" charset="2"/>
              </a:rPr>
              <a:t>Boiling Water Reactor</a:t>
            </a:r>
          </a:p>
          <a:p>
            <a:pPr marL="1257300" lvl="2" indent="-342900" algn="l" eaLnBrk="0" hangingPunct="0">
              <a:lnSpc>
                <a:spcPct val="100000"/>
              </a:lnSpc>
              <a:spcBef>
                <a:spcPct val="20000"/>
              </a:spcBef>
              <a:buFontTx/>
              <a:buChar char="•"/>
              <a:defRPr/>
            </a:pPr>
            <a:r>
              <a:rPr lang="en-US" sz="2400" b="0" dirty="0">
                <a:sym typeface="Symbol" pitchFamily="18" charset="2"/>
              </a:rPr>
              <a:t>Turbine Trip</a:t>
            </a:r>
          </a:p>
          <a:p>
            <a:pPr marL="1257300" lvl="2" indent="-342900" algn="l" eaLnBrk="0" hangingPunct="0">
              <a:lnSpc>
                <a:spcPct val="100000"/>
              </a:lnSpc>
              <a:spcBef>
                <a:spcPct val="20000"/>
              </a:spcBef>
              <a:buFontTx/>
              <a:buChar char="•"/>
              <a:defRPr/>
            </a:pPr>
            <a:r>
              <a:rPr lang="en-US" sz="2400" b="0" dirty="0">
                <a:sym typeface="Symbol" pitchFamily="18" charset="2"/>
              </a:rPr>
              <a:t>BWR Stability</a:t>
            </a:r>
          </a:p>
          <a:p>
            <a:pPr marL="800100" lvl="1" indent="-342900" algn="l" eaLnBrk="0" hangingPunct="0">
              <a:lnSpc>
                <a:spcPct val="100000"/>
              </a:lnSpc>
              <a:spcBef>
                <a:spcPct val="20000"/>
              </a:spcBef>
              <a:buFontTx/>
              <a:buChar char="•"/>
              <a:defRPr/>
            </a:pPr>
            <a:r>
              <a:rPr lang="en-US" sz="2400" dirty="0">
                <a:sym typeface="Symbol" pitchFamily="18" charset="2"/>
              </a:rPr>
              <a:t>High Temperature Gas Reactor</a:t>
            </a:r>
          </a:p>
          <a:p>
            <a:pPr marL="800100" lvl="1" indent="-342900" algn="l" eaLnBrk="0" hangingPunct="0">
              <a:lnSpc>
                <a:spcPct val="100000"/>
              </a:lnSpc>
              <a:spcBef>
                <a:spcPct val="20000"/>
              </a:spcBef>
              <a:buFontTx/>
              <a:buChar char="•"/>
              <a:defRPr/>
            </a:pPr>
            <a:r>
              <a:rPr lang="en-US" sz="2400" b="0" dirty="0">
                <a:sym typeface="Symbol" pitchFamily="18" charset="2"/>
              </a:rPr>
              <a:t>Sodium Fast Reactor</a:t>
            </a:r>
          </a:p>
          <a:p>
            <a:pPr marL="1257300" lvl="2" indent="-342900" algn="l" eaLnBrk="0" hangingPunct="0">
              <a:lnSpc>
                <a:spcPct val="100000"/>
              </a:lnSpc>
              <a:spcBef>
                <a:spcPct val="20000"/>
              </a:spcBef>
              <a:buFontTx/>
              <a:buChar char="•"/>
              <a:defRPr/>
            </a:pPr>
            <a:endParaRPr lang="en-US" sz="2400" b="0" dirty="0">
              <a:sym typeface="Symbol" pitchFamily="18" charset="2"/>
            </a:endParaRPr>
          </a:p>
          <a:p>
            <a:pPr marL="342900" indent="-342900" algn="l" eaLnBrk="0" hangingPunct="0">
              <a:lnSpc>
                <a:spcPct val="100000"/>
              </a:lnSpc>
              <a:spcBef>
                <a:spcPct val="20000"/>
              </a:spcBef>
              <a:buFontTx/>
              <a:buChar char="•"/>
              <a:defRPr/>
            </a:pPr>
            <a:endParaRPr lang="en-US" sz="2400" b="0" dirty="0">
              <a:sym typeface="Symbol" pitchFamily="18" charset="2"/>
            </a:endParaRPr>
          </a:p>
          <a:p>
            <a:pPr marL="342900" indent="-342900" algn="l" eaLnBrk="0" hangingPunct="0">
              <a:lnSpc>
                <a:spcPct val="100000"/>
              </a:lnSpc>
              <a:spcBef>
                <a:spcPct val="20000"/>
              </a:spcBef>
              <a:buFontTx/>
              <a:buChar char="•"/>
              <a:defRPr/>
            </a:pPr>
            <a:endParaRPr lang="en-US" sz="1800" b="0" dirty="0">
              <a:sym typeface="Symbol" pitchFamily="18" charset="2"/>
            </a:endParaRPr>
          </a:p>
          <a:p>
            <a:pPr marL="342900" indent="-342900" algn="l" eaLnBrk="0" hangingPunct="0">
              <a:lnSpc>
                <a:spcPct val="100000"/>
              </a:lnSpc>
              <a:spcBef>
                <a:spcPct val="20000"/>
              </a:spcBef>
              <a:buFontTx/>
              <a:buChar char="•"/>
              <a:defRPr/>
            </a:pPr>
            <a:endParaRPr lang="en-US" sz="1800" b="0" dirty="0">
              <a:sym typeface="Symbol" pitchFamily="18" charset="2"/>
            </a:endParaRPr>
          </a:p>
          <a:p>
            <a:pPr marL="342900" indent="-342900" algn="l" eaLnBrk="0" hangingPunct="0">
              <a:lnSpc>
                <a:spcPct val="100000"/>
              </a:lnSpc>
              <a:spcBef>
                <a:spcPct val="20000"/>
              </a:spcBef>
              <a:buFontTx/>
              <a:buChar char="•"/>
              <a:defRPr/>
            </a:pPr>
            <a:endParaRPr lang="en-US" sz="1800" b="0" dirty="0">
              <a:sym typeface="Symbol" pitchFamily="18" charset="2"/>
            </a:endParaRPr>
          </a:p>
          <a:p>
            <a:pPr marL="762000" lvl="1" indent="-304800" algn="l" eaLnBrk="0" hangingPunct="0">
              <a:lnSpc>
                <a:spcPct val="100000"/>
              </a:lnSpc>
              <a:spcBef>
                <a:spcPct val="20000"/>
              </a:spcBef>
              <a:buFont typeface="Wingdings" pitchFamily="2" charset="2"/>
              <a:buChar char="Ø"/>
              <a:defRPr/>
            </a:pPr>
            <a:endParaRPr lang="en-US" sz="1800" b="0" dirty="0">
              <a:sym typeface="Symbol" pitchFamily="18" charset="2"/>
            </a:endParaRPr>
          </a:p>
          <a:p>
            <a:pPr marL="342900" indent="-342900" algn="l" eaLnBrk="0" hangingPunct="0">
              <a:lnSpc>
                <a:spcPct val="100000"/>
              </a:lnSpc>
              <a:spcBef>
                <a:spcPct val="20000"/>
              </a:spcBef>
              <a:buFont typeface="Wingdings" pitchFamily="2" charset="2"/>
              <a:buChar char="Ø"/>
              <a:defRPr/>
            </a:pPr>
            <a:endParaRPr lang="en-US" sz="1800" b="0" dirty="0">
              <a:sym typeface="Symbol" pitchFamily="18" charset="2"/>
            </a:endParaRPr>
          </a:p>
          <a:p>
            <a:pPr marL="762000" lvl="1" indent="-304800" algn="l" eaLnBrk="0" hangingPunct="0">
              <a:lnSpc>
                <a:spcPct val="100000"/>
              </a:lnSpc>
              <a:spcBef>
                <a:spcPct val="20000"/>
              </a:spcBef>
              <a:buFont typeface="Wingdings" pitchFamily="2" charset="2"/>
              <a:buChar char="Ø"/>
              <a:defRPr/>
            </a:pPr>
            <a:endParaRPr lang="en-US" sz="1800" b="0" dirty="0">
              <a:sym typeface="Symbol" pitchFamily="18" charset="2"/>
            </a:endParaRPr>
          </a:p>
          <a:p>
            <a:pPr marL="342900" indent="-342900" algn="l" eaLnBrk="0" hangingPunct="0">
              <a:lnSpc>
                <a:spcPct val="100000"/>
              </a:lnSpc>
              <a:spcBef>
                <a:spcPct val="20000"/>
              </a:spcBef>
              <a:buFont typeface="Wingdings" pitchFamily="2" charset="2"/>
              <a:buChar char="Ø"/>
              <a:defRPr/>
            </a:pPr>
            <a:endParaRPr lang="en-US" sz="1800" b="0" dirty="0">
              <a:sym typeface="Symbol" pitchFamily="18" charset="2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EB65A-518C-40D6-A70A-42A06830FB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PJA Analytic Solution - 1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CA107A-4D6B-4FA3-86A3-61FC08B597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7434" y="642257"/>
            <a:ext cx="4049486" cy="15791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2ECD491-8BA0-4B4A-846E-2316ED356F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3612" y="2068945"/>
            <a:ext cx="6371240" cy="4146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3018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EB65A-518C-40D6-A70A-42A06830FB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PJA Analytic Solution - 2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58CF13-868E-4F2D-9647-6BEA1F8DC4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841" y="882545"/>
            <a:ext cx="6847991" cy="28027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FC3F4A4-74C6-457F-870E-3EF81B5D8A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5746" y="3722166"/>
            <a:ext cx="1459235" cy="67841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69C304F-894F-474E-8234-3E8EB842B7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7459" y="4655886"/>
            <a:ext cx="5021543" cy="678415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B49D6E8-7B56-4144-8C01-61C2DF6013A7}"/>
              </a:ext>
            </a:extLst>
          </p:cNvPr>
          <p:cNvCxnSpPr>
            <a:cxnSpLocks/>
          </p:cNvCxnSpPr>
          <p:nvPr/>
        </p:nvCxnSpPr>
        <p:spPr bwMode="auto">
          <a:xfrm flipV="1">
            <a:off x="3694600" y="4267200"/>
            <a:ext cx="83073" cy="55010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A13D688-D86F-4A73-95E0-1E3CFA16D806}"/>
              </a:ext>
            </a:extLst>
          </p:cNvPr>
          <p:cNvCxnSpPr/>
          <p:nvPr/>
        </p:nvCxnSpPr>
        <p:spPr bwMode="auto">
          <a:xfrm flipV="1">
            <a:off x="4414981" y="3509818"/>
            <a:ext cx="812801" cy="148527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7230140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EB65A-518C-40D6-A70A-42A06830FB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PJA Analytic Solution - 3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8D54B2-6225-4E1E-9BC1-3629658E70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910" y="2022764"/>
            <a:ext cx="7238177" cy="378690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C6C243C-D7AE-4808-89D9-5311754E5C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6899" y="1048327"/>
            <a:ext cx="6604188" cy="787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1778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EB65A-518C-40D6-A70A-42A06830FB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PJA Analytic Solution - 4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FF7686-EF03-43C2-8FD1-26ACC9BAA4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9422" y="1299142"/>
            <a:ext cx="6767773" cy="42597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5D961C6-6974-4900-9D70-B779049AFA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647" y="4546123"/>
            <a:ext cx="3371161" cy="1575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1809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98789-59E0-499E-B1E6-8883DFE7B4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868" y="4845812"/>
            <a:ext cx="8450263" cy="378565"/>
          </a:xfrm>
        </p:spPr>
        <p:txBody>
          <a:bodyPr/>
          <a:lstStyle/>
          <a:p>
            <a:r>
              <a:rPr lang="en-US" sz="2400" dirty="0"/>
              <a:t>“Takeaways” from Lecture 8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86A5B4-980F-49F6-A359-D2CFC4F436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5925" y="5035095"/>
            <a:ext cx="8547713" cy="3354765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Prompt Jump Approximation  (Eq. 8.10)</a:t>
            </a:r>
          </a:p>
          <a:p>
            <a:r>
              <a:rPr lang="en-US" dirty="0"/>
              <a:t>Analytic solution with linear time-dependent reactivity 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C0FAA-D394-4CAA-9EBC-6B59726A356C}"/>
              </a:ext>
            </a:extLst>
          </p:cNvPr>
          <p:cNvSpPr txBox="1">
            <a:spLocks/>
          </p:cNvSpPr>
          <p:nvPr/>
        </p:nvSpPr>
        <p:spPr bwMode="auto">
          <a:xfrm>
            <a:off x="229339" y="188197"/>
            <a:ext cx="8450263" cy="3785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0" rIns="91440" bIns="45720" numCol="1" anchor="t" anchorCtr="0" compatLnSpc="1">
            <a:prstTxWarp prst="textNoShape">
              <a:avLst/>
            </a:prstTxWarp>
            <a:spAutoFit/>
          </a:bodyPr>
          <a:lstStyle>
            <a:lvl1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 b="1" i="0" baseline="0">
                <a:solidFill>
                  <a:schemeClr val="accent2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+mj-lt"/>
                <a:ea typeface="ＭＳ Ｐゴシック" pitchFamily="-112" charset="-128"/>
                <a:cs typeface="ＭＳ Ｐゴシック" pitchFamily="-112" charset="-128"/>
              </a:defRPr>
            </a:lvl1pPr>
            <a:lvl2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 i="1">
                <a:solidFill>
                  <a:schemeClr val="accent2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rial" pitchFamily="27" charset="0"/>
                <a:ea typeface="ＭＳ Ｐゴシック" pitchFamily="-112" charset="-128"/>
                <a:cs typeface="ＭＳ Ｐゴシック" pitchFamily="-112" charset="-128"/>
              </a:defRPr>
            </a:lvl2pPr>
            <a:lvl3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 i="1">
                <a:solidFill>
                  <a:schemeClr val="accent2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rial" pitchFamily="27" charset="0"/>
                <a:ea typeface="ＭＳ Ｐゴシック" pitchFamily="-112" charset="-128"/>
                <a:cs typeface="ＭＳ Ｐゴシック" pitchFamily="-112" charset="-128"/>
              </a:defRPr>
            </a:lvl3pPr>
            <a:lvl4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 i="1">
                <a:solidFill>
                  <a:schemeClr val="accent2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rial" pitchFamily="27" charset="0"/>
                <a:ea typeface="ＭＳ Ｐゴシック" pitchFamily="-112" charset="-128"/>
                <a:cs typeface="ＭＳ Ｐゴシック" pitchFamily="-112" charset="-128"/>
              </a:defRPr>
            </a:lvl4pPr>
            <a:lvl5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 i="1">
                <a:solidFill>
                  <a:schemeClr val="accent2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rial" pitchFamily="27" charset="0"/>
                <a:ea typeface="ＭＳ Ｐゴシック" pitchFamily="-112" charset="-128"/>
                <a:cs typeface="ＭＳ Ｐゴシック" pitchFamily="-112" charset="-128"/>
              </a:defRPr>
            </a:lvl5pPr>
            <a:lvl6pPr marL="457200"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 i="1">
                <a:solidFill>
                  <a:schemeClr val="accent2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rial" pitchFamily="27" charset="0"/>
              </a:defRPr>
            </a:lvl6pPr>
            <a:lvl7pPr marL="914400"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 i="1">
                <a:solidFill>
                  <a:schemeClr val="accent2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rial" pitchFamily="27" charset="0"/>
              </a:defRPr>
            </a:lvl7pPr>
            <a:lvl8pPr marL="1371600"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 i="1">
                <a:solidFill>
                  <a:schemeClr val="accent2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rial" pitchFamily="27" charset="0"/>
              </a:defRPr>
            </a:lvl8pPr>
            <a:lvl9pPr marL="1828800"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 i="1">
                <a:solidFill>
                  <a:schemeClr val="accent2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rial" pitchFamily="27" charset="0"/>
              </a:defRPr>
            </a:lvl9pPr>
          </a:lstStyle>
          <a:p>
            <a:r>
              <a:rPr lang="en-US" sz="2400" kern="0" dirty="0"/>
              <a:t>“Big Picture”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4FACA12-97C8-49FC-AAEB-5D8340B82110}"/>
              </a:ext>
            </a:extLst>
          </p:cNvPr>
          <p:cNvSpPr txBox="1">
            <a:spLocks/>
          </p:cNvSpPr>
          <p:nvPr/>
        </p:nvSpPr>
        <p:spPr bwMode="auto">
          <a:xfrm>
            <a:off x="445925" y="377479"/>
            <a:ext cx="8547713" cy="40934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347663" indent="-347663" algn="l" rtl="0" eaLnBrk="0" fontAlgn="base" hangingPunct="0">
              <a:spcBef>
                <a:spcPct val="10000"/>
              </a:spcBef>
              <a:spcAft>
                <a:spcPct val="10000"/>
              </a:spcAft>
              <a:buClr>
                <a:srgbClr val="C00000"/>
              </a:buClr>
              <a:buFont typeface="Wingdings" charset="2"/>
              <a:buChar char="n"/>
              <a:defRPr sz="2000" baseline="0">
                <a:solidFill>
                  <a:schemeClr val="tx1"/>
                </a:solidFill>
                <a:latin typeface="+mn-lt"/>
                <a:ea typeface="ＭＳ Ｐゴシック" pitchFamily="-112" charset="-128"/>
                <a:cs typeface="ＭＳ Ｐゴシック" pitchFamily="-112" charset="-128"/>
              </a:defRPr>
            </a:lvl1pPr>
            <a:lvl2pPr marL="685800" indent="-288925" algn="l" rtl="0" eaLnBrk="0" fontAlgn="base" hangingPunct="0">
              <a:spcBef>
                <a:spcPct val="10000"/>
              </a:spcBef>
              <a:spcAft>
                <a:spcPct val="10000"/>
              </a:spcAft>
              <a:buClr>
                <a:srgbClr val="C00000"/>
              </a:buClr>
              <a:buFont typeface="Arial" charset="0"/>
              <a:buChar char="–"/>
              <a:defRPr sz="1800" baseline="0">
                <a:solidFill>
                  <a:schemeClr val="tx1"/>
                </a:solidFill>
                <a:latin typeface="+mn-lt"/>
                <a:ea typeface="ＭＳ Ｐゴシック" pitchFamily="27" charset="-128"/>
              </a:defRPr>
            </a:lvl2pPr>
            <a:lvl3pPr marL="968375" indent="-168275" algn="l" rtl="0" eaLnBrk="0" fontAlgn="base" hangingPunct="0">
              <a:spcBef>
                <a:spcPct val="10000"/>
              </a:spcBef>
              <a:spcAft>
                <a:spcPct val="10000"/>
              </a:spcAft>
              <a:buClr>
                <a:srgbClr val="C00000"/>
              </a:buClr>
              <a:buFont typeface="Times" charset="0"/>
              <a:buChar char="•"/>
              <a:defRPr sz="1600" i="1" baseline="0">
                <a:solidFill>
                  <a:schemeClr val="tx1"/>
                </a:solidFill>
                <a:latin typeface="+mn-lt"/>
                <a:ea typeface="ＭＳ Ｐゴシック" pitchFamily="27" charset="-128"/>
              </a:defRPr>
            </a:lvl3pPr>
            <a:lvl4pPr marL="1363663" indent="-280988" algn="l" rtl="0" eaLnBrk="0" fontAlgn="base" hangingPunct="0">
              <a:spcBef>
                <a:spcPct val="10000"/>
              </a:spcBef>
              <a:spcAft>
                <a:spcPct val="10000"/>
              </a:spcAft>
              <a:buClr>
                <a:srgbClr val="C00000"/>
              </a:buClr>
              <a:buFont typeface="Times" charset="0"/>
              <a:buChar char="–"/>
              <a:defRPr sz="1500" baseline="0">
                <a:solidFill>
                  <a:schemeClr val="tx1"/>
                </a:solidFill>
                <a:latin typeface="+mn-lt"/>
                <a:ea typeface="ＭＳ Ｐゴシック" pitchFamily="27" charset="-128"/>
              </a:defRPr>
            </a:lvl4pPr>
            <a:lvl5pPr marL="1652588" indent="-174625" algn="l" rtl="0" eaLnBrk="0" fontAlgn="base" hangingPunct="0">
              <a:spcBef>
                <a:spcPct val="10000"/>
              </a:spcBef>
              <a:spcAft>
                <a:spcPct val="10000"/>
              </a:spcAft>
              <a:buClr>
                <a:srgbClr val="C00000"/>
              </a:buClr>
              <a:buFont typeface="Times" charset="0"/>
              <a:buChar char="•"/>
              <a:defRPr sz="1400" i="1" baseline="0">
                <a:solidFill>
                  <a:schemeClr val="tx1"/>
                </a:solidFill>
                <a:latin typeface="+mn-lt"/>
                <a:ea typeface="ＭＳ Ｐゴシック" pitchFamily="27" charset="-128"/>
              </a:defRPr>
            </a:lvl5pPr>
            <a:lvl6pPr marL="2109788" indent="-174625" algn="l" rtl="0" eaLnBrk="0" fontAlgn="base" hangingPunct="0">
              <a:spcBef>
                <a:spcPct val="10000"/>
              </a:spcBef>
              <a:spcAft>
                <a:spcPct val="10000"/>
              </a:spcAft>
              <a:buClr>
                <a:srgbClr val="800000"/>
              </a:buClr>
              <a:buFont typeface="Times" pitchFamily="27" charset="0"/>
              <a:buChar char="•"/>
              <a:defRPr i="1">
                <a:solidFill>
                  <a:schemeClr val="tx1"/>
                </a:solidFill>
                <a:latin typeface="+mn-lt"/>
                <a:ea typeface="ＭＳ Ｐゴシック" pitchFamily="27" charset="-128"/>
              </a:defRPr>
            </a:lvl6pPr>
            <a:lvl7pPr marL="2566988" indent="-174625" algn="l" rtl="0" eaLnBrk="0" fontAlgn="base" hangingPunct="0">
              <a:spcBef>
                <a:spcPct val="10000"/>
              </a:spcBef>
              <a:spcAft>
                <a:spcPct val="10000"/>
              </a:spcAft>
              <a:buClr>
                <a:srgbClr val="800000"/>
              </a:buClr>
              <a:buFont typeface="Times" pitchFamily="27" charset="0"/>
              <a:buChar char="•"/>
              <a:defRPr i="1">
                <a:solidFill>
                  <a:schemeClr val="tx1"/>
                </a:solidFill>
                <a:latin typeface="+mn-lt"/>
                <a:ea typeface="ＭＳ Ｐゴシック" pitchFamily="27" charset="-128"/>
              </a:defRPr>
            </a:lvl7pPr>
            <a:lvl8pPr marL="3024188" indent="-174625" algn="l" rtl="0" eaLnBrk="0" fontAlgn="base" hangingPunct="0">
              <a:spcBef>
                <a:spcPct val="10000"/>
              </a:spcBef>
              <a:spcAft>
                <a:spcPct val="10000"/>
              </a:spcAft>
              <a:buClr>
                <a:srgbClr val="800000"/>
              </a:buClr>
              <a:buFont typeface="Times" pitchFamily="27" charset="0"/>
              <a:buChar char="•"/>
              <a:defRPr i="1">
                <a:solidFill>
                  <a:schemeClr val="tx1"/>
                </a:solidFill>
                <a:latin typeface="+mn-lt"/>
                <a:ea typeface="ＭＳ Ｐゴシック" pitchFamily="27" charset="-128"/>
              </a:defRPr>
            </a:lvl8pPr>
            <a:lvl9pPr marL="3481388" indent="-174625" algn="l" rtl="0" eaLnBrk="0" fontAlgn="base" hangingPunct="0">
              <a:spcBef>
                <a:spcPct val="10000"/>
              </a:spcBef>
              <a:spcAft>
                <a:spcPct val="10000"/>
              </a:spcAft>
              <a:buClr>
                <a:srgbClr val="800000"/>
              </a:buClr>
              <a:buFont typeface="Times" pitchFamily="27" charset="0"/>
              <a:buChar char="•"/>
              <a:defRPr i="1">
                <a:solidFill>
                  <a:schemeClr val="tx1"/>
                </a:solidFill>
                <a:latin typeface="+mn-lt"/>
                <a:ea typeface="ＭＳ Ｐゴシック" pitchFamily="27" charset="-128"/>
              </a:defRPr>
            </a:lvl9pPr>
          </a:lstStyle>
          <a:p>
            <a:endParaRPr lang="en-US" kern="0" dirty="0"/>
          </a:p>
          <a:p>
            <a:r>
              <a:rPr lang="en-US" kern="0" dirty="0"/>
              <a:t>Ch 5   Exact Point Kinetics (Eq. Eq. 5.34)</a:t>
            </a:r>
          </a:p>
          <a:p>
            <a:pPr lvl="1"/>
            <a:r>
              <a:rPr lang="en-US" kern="0" dirty="0"/>
              <a:t>w/ assumptions -&gt; Point Reactor Model</a:t>
            </a:r>
          </a:p>
          <a:p>
            <a:r>
              <a:rPr lang="en-US" kern="0" dirty="0"/>
              <a:t>Ch 6</a:t>
            </a:r>
          </a:p>
          <a:p>
            <a:pPr lvl="1"/>
            <a:r>
              <a:rPr lang="en-US" kern="0" dirty="0"/>
              <a:t>Simplify Delayed Neutron Source -&gt; one group delayed neutrons</a:t>
            </a:r>
          </a:p>
          <a:p>
            <a:pPr lvl="1"/>
            <a:r>
              <a:rPr lang="en-US" kern="0" dirty="0"/>
              <a:t>Application to CONSTANT reactivity insertion (</a:t>
            </a:r>
            <a:r>
              <a:rPr lang="en-US" kern="0" dirty="0" err="1"/>
              <a:t>ie</a:t>
            </a:r>
            <a:r>
              <a:rPr lang="en-US" kern="0" dirty="0"/>
              <a:t> NO FEEDBACK)</a:t>
            </a:r>
          </a:p>
          <a:p>
            <a:pPr lvl="1"/>
            <a:r>
              <a:rPr lang="en-US" kern="0" dirty="0"/>
              <a:t>SOLUTION w/ one group delayed neutronics   … Eq. 6.109</a:t>
            </a:r>
          </a:p>
          <a:p>
            <a:pPr lvl="2"/>
            <a:r>
              <a:rPr lang="en-US" kern="0" dirty="0" err="1"/>
              <a:t>Subprompt</a:t>
            </a:r>
            <a:r>
              <a:rPr lang="en-US" kern="0" dirty="0"/>
              <a:t> </a:t>
            </a:r>
          </a:p>
          <a:p>
            <a:pPr lvl="2"/>
            <a:r>
              <a:rPr lang="en-US" kern="0" dirty="0" err="1"/>
              <a:t>Superprompt</a:t>
            </a:r>
            <a:endParaRPr lang="en-US" kern="0" dirty="0"/>
          </a:p>
          <a:p>
            <a:pPr marL="800100" lvl="2" indent="0">
              <a:buNone/>
            </a:pPr>
            <a:endParaRPr lang="en-US" kern="0" dirty="0"/>
          </a:p>
          <a:p>
            <a:r>
              <a:rPr lang="en-US" kern="0" dirty="0"/>
              <a:t>Ch 8    Time-dependent Reactivity -&gt; </a:t>
            </a:r>
            <a:r>
              <a:rPr lang="en-US" kern="0" dirty="0" err="1"/>
              <a:t>Subprompt</a:t>
            </a:r>
            <a:r>
              <a:rPr lang="en-US" kern="0" dirty="0"/>
              <a:t> (e.g. MSLB)</a:t>
            </a:r>
          </a:p>
          <a:p>
            <a:r>
              <a:rPr lang="en-US" kern="0" dirty="0"/>
              <a:t>Ch 10  Time-dependent Reactivity w/ Feedback -&gt; </a:t>
            </a:r>
            <a:r>
              <a:rPr lang="en-US" kern="0" dirty="0" err="1"/>
              <a:t>Superprompt</a:t>
            </a:r>
            <a:r>
              <a:rPr lang="en-US" kern="0" dirty="0"/>
              <a:t> (CEA)</a:t>
            </a:r>
          </a:p>
        </p:txBody>
      </p:sp>
    </p:spTree>
    <p:extLst>
      <p:ext uri="{BB962C8B-B14F-4D97-AF65-F5344CB8AC3E}">
        <p14:creationId xmlns:p14="http://schemas.microsoft.com/office/powerpoint/2010/main" val="11851214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EB65A-518C-40D6-A70A-42A06830FB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PJA Analytic Solution - 5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DE6E93-0F48-46E1-9A1A-6AE8F35CD1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7602" y="736465"/>
            <a:ext cx="7176398" cy="439701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2939958-950D-45BA-B190-A72707AE58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647" y="4546123"/>
            <a:ext cx="3371161" cy="1575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1334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EB65A-518C-40D6-A70A-42A06830F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868" y="537524"/>
            <a:ext cx="8450263" cy="406265"/>
          </a:xfrm>
        </p:spPr>
        <p:txBody>
          <a:bodyPr/>
          <a:lstStyle/>
          <a:p>
            <a:r>
              <a:rPr lang="en-US" dirty="0"/>
              <a:t>PJA Analytic Solution - 6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DB0BFF-919E-4A71-95E7-DF58BE5D7E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9770" y="1293091"/>
            <a:ext cx="6354608" cy="3763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2592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EB65A-518C-40D6-A70A-42A06830F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868" y="569685"/>
            <a:ext cx="8450263" cy="406265"/>
          </a:xfrm>
        </p:spPr>
        <p:txBody>
          <a:bodyPr/>
          <a:lstStyle/>
          <a:p>
            <a:r>
              <a:rPr lang="en-US" dirty="0"/>
              <a:t>PJA Analytic Solution - 7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1F4ED4-98D5-4D07-8AFD-B2929F7C19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8397" y="1685890"/>
            <a:ext cx="5715603" cy="36332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8DFCF8D-EA8C-487F-AC44-5CAE80DA26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456" y="1766109"/>
            <a:ext cx="3393869" cy="3406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5715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EB65A-518C-40D6-A70A-42A06830F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868" y="162605"/>
            <a:ext cx="8450263" cy="406265"/>
          </a:xfrm>
        </p:spPr>
        <p:txBody>
          <a:bodyPr/>
          <a:lstStyle/>
          <a:p>
            <a:r>
              <a:rPr lang="en-US" dirty="0"/>
              <a:t>PJA Analytic Solution - 8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1BA316-9D7D-43CD-A025-B57ACED41E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6702" y="568870"/>
            <a:ext cx="5288096" cy="328853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758E5B3-C215-4CCE-8C24-FD9F7EC4E3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7039" y="3857405"/>
            <a:ext cx="5067759" cy="29249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28861B8-96D8-4D88-9C13-5094ED1606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344" y="1889391"/>
            <a:ext cx="3208026" cy="3288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9161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EB65A-518C-40D6-A70A-42A06830F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868" y="162605"/>
            <a:ext cx="8450263" cy="766364"/>
          </a:xfrm>
        </p:spPr>
        <p:txBody>
          <a:bodyPr/>
          <a:lstStyle/>
          <a:p>
            <a:r>
              <a:rPr lang="en-US" dirty="0"/>
              <a:t>PJA Analytic Solution – </a:t>
            </a:r>
            <a:br>
              <a:rPr lang="en-US" dirty="0"/>
            </a:br>
            <a:r>
              <a:rPr lang="en-US" dirty="0"/>
              <a:t>Generalized Asymmetric Ramp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DE654A-1941-42FB-AA93-564DFE3CC9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7783" y="948851"/>
            <a:ext cx="4984375" cy="5909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3264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EB65A-518C-40D6-A70A-42A06830F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868" y="162605"/>
            <a:ext cx="8450263" cy="406265"/>
          </a:xfrm>
        </p:spPr>
        <p:txBody>
          <a:bodyPr/>
          <a:lstStyle/>
          <a:p>
            <a:r>
              <a:rPr lang="en-US" dirty="0"/>
              <a:t>PJA Analytic Solution - Generalized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600796-BD1E-46D6-A3A8-BA5301CB34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4563" y="662551"/>
            <a:ext cx="5167581" cy="5944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1172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EB65A-518C-40D6-A70A-42A06830F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868" y="162605"/>
            <a:ext cx="8450263" cy="406265"/>
          </a:xfrm>
        </p:spPr>
        <p:txBody>
          <a:bodyPr/>
          <a:lstStyle/>
          <a:p>
            <a:r>
              <a:rPr lang="en-US" dirty="0"/>
              <a:t>PJA Analytic Solution - Generalized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4802D0-C418-4748-81AB-A3978B9149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9709" y="571179"/>
            <a:ext cx="4854047" cy="6308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1503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EB65A-518C-40D6-A70A-42A06830F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868" y="162605"/>
            <a:ext cx="8450263" cy="406265"/>
          </a:xfrm>
        </p:spPr>
        <p:txBody>
          <a:bodyPr/>
          <a:lstStyle/>
          <a:p>
            <a:r>
              <a:rPr lang="en-US" dirty="0"/>
              <a:t>Sec 8.2     PJA for </a:t>
            </a:r>
            <a:r>
              <a:rPr lang="en-US" dirty="0" err="1"/>
              <a:t>Superprompt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ECD42D-22AE-4773-8BD3-B6F1E83F62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5454" y="921327"/>
            <a:ext cx="4553690" cy="5206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7201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1A36B-D6B7-4CF6-8BBE-4EFCA46E9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Response to </a:t>
            </a:r>
            <a:r>
              <a:rPr lang="en-US" dirty="0" err="1"/>
              <a:t>Subprompt</a:t>
            </a:r>
            <a:r>
              <a:rPr lang="en-US" dirty="0"/>
              <a:t> Critical Reactivity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BC6F62-5DBC-4B66-9454-4F809B4375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075" y="860565"/>
            <a:ext cx="8416925" cy="2185214"/>
          </a:xfrm>
        </p:spPr>
        <p:txBody>
          <a:bodyPr/>
          <a:lstStyle/>
          <a:p>
            <a:r>
              <a:rPr lang="en-US" dirty="0"/>
              <a:t>Very prompt multiplication of EXISTING delayed neutron source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“Asymptotic period” is the multiplication of the additional “built-up” delayed neutron source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A7F8B8-A69F-4AC0-B045-427BE677A4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8887" y="2958006"/>
            <a:ext cx="3879610" cy="32503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44D09BB-B257-4275-BF29-83AA12A3BE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1610" y="1533156"/>
            <a:ext cx="5674214" cy="581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5477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9F7B6-671D-4B1E-9637-70AE43A509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 8  Approximate Point Kinetics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79B0651-2B16-46EF-8434-9647774DC3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3236" y="994635"/>
            <a:ext cx="6576291" cy="5249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3014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A3E4BAB-6318-4A81-A86F-7CD1F58DD1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7495" y="3778666"/>
            <a:ext cx="4970752" cy="40626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ED3B398-C87F-4177-A255-301840E0E5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672" y="5027284"/>
            <a:ext cx="8313692" cy="159388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Object 4">
                <a:extLst>
                  <a:ext uri="{FF2B5EF4-FFF2-40B4-BE49-F238E27FC236}">
                    <a16:creationId xmlns:a16="http://schemas.microsoft.com/office/drawing/2014/main" id="{F560C4D2-E97E-4A8A-B41A-5E526AD6D394}"/>
                  </a:ext>
                </a:extLst>
              </p:cNvPr>
              <p:cNvSpPr txBox="1"/>
              <p:nvPr/>
            </p:nvSpPr>
            <p:spPr bwMode="auto">
              <a:xfrm>
                <a:off x="3082131" y="1857535"/>
                <a:ext cx="2644775" cy="677862"/>
              </a:xfrm>
              <a:prstGeom prst="rect">
                <a:avLst/>
              </a:prstGeom>
              <a:noFill/>
            </p:spPr>
            <p:txBody>
              <a:bodyPr>
                <a:normAutofit fontScale="62500" lnSpcReduction="2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𝒅𝒑</m:t>
                          </m:r>
                        </m:num>
                        <m:den>
                          <m:r>
                            <a:rPr lang="en-US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𝒅𝒕</m:t>
                          </m:r>
                        </m:den>
                      </m:f>
                      <m:r>
                        <a:rPr lang="en-US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𝝆</m:t>
                          </m:r>
                          <m:r>
                            <a:rPr lang="en-US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)−</m:t>
                          </m:r>
                          <m:r>
                            <a:rPr lang="en-US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𝜷</m:t>
                          </m:r>
                        </m:num>
                        <m:den>
                          <m:r>
                            <a:rPr lang="en-US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𝜦</m:t>
                          </m:r>
                        </m:den>
                      </m:f>
                      <m:r>
                        <a:rPr lang="en-US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𝒑</m:t>
                      </m:r>
                      <m:r>
                        <a:rPr lang="en-US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𝜦</m:t>
                          </m:r>
                        </m:den>
                      </m:f>
                      <m:r>
                        <a:rPr lang="en-US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𝝀𝜻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9" name="Object 4">
                <a:extLst>
                  <a:ext uri="{FF2B5EF4-FFF2-40B4-BE49-F238E27FC236}">
                    <a16:creationId xmlns:a16="http://schemas.microsoft.com/office/drawing/2014/main" id="{F560C4D2-E97E-4A8A-B41A-5E526AD6D3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082131" y="1857535"/>
                <a:ext cx="2644775" cy="67786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bject 9">
                <a:extLst>
                  <a:ext uri="{FF2B5EF4-FFF2-40B4-BE49-F238E27FC236}">
                    <a16:creationId xmlns:a16="http://schemas.microsoft.com/office/drawing/2014/main" id="{33BB6EAF-7FB8-418D-9DD7-DFA6836695A9}"/>
                  </a:ext>
                </a:extLst>
              </p:cNvPr>
              <p:cNvSpPr txBox="1"/>
              <p:nvPr/>
            </p:nvSpPr>
            <p:spPr bwMode="auto">
              <a:xfrm>
                <a:off x="3288506" y="2535397"/>
                <a:ext cx="2566988" cy="631825"/>
              </a:xfrm>
              <a:prstGeom prst="rect">
                <a:avLst/>
              </a:prstGeom>
              <a:noFill/>
            </p:spPr>
            <p:txBody>
              <a:bodyPr>
                <a:normAutofit fontScale="62500" lnSpcReduction="2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𝒅</m:t>
                          </m:r>
                          <m:r>
                            <a:rPr lang="en-US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𝜻</m:t>
                          </m:r>
                        </m:num>
                        <m:den>
                          <m:r>
                            <a:rPr lang="en-US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𝒅𝒕</m:t>
                          </m:r>
                        </m:den>
                      </m:f>
                      <m:r>
                        <a:rPr lang="en-US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𝝀𝜻</m:t>
                      </m:r>
                      <m:r>
                        <a:rPr lang="en-US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𝜷</m:t>
                      </m:r>
                      <m:r>
                        <a:rPr lang="en-US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𝒑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0" name="Object 9">
                <a:extLst>
                  <a:ext uri="{FF2B5EF4-FFF2-40B4-BE49-F238E27FC236}">
                    <a16:creationId xmlns:a16="http://schemas.microsoft.com/office/drawing/2014/main" id="{33BB6EAF-7FB8-418D-9DD7-DFA6836695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288506" y="2535397"/>
                <a:ext cx="2566988" cy="63182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3">
            <a:extLst>
              <a:ext uri="{FF2B5EF4-FFF2-40B4-BE49-F238E27FC236}">
                <a16:creationId xmlns:a16="http://schemas.microsoft.com/office/drawing/2014/main" id="{90CEA125-2680-43CB-AAA9-6A9917590701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 bwMode="auto">
          <a:xfrm>
            <a:off x="686521" y="1264684"/>
            <a:ext cx="8457479" cy="404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347663" indent="-347663" algn="l" rtl="0" eaLnBrk="0" fontAlgn="base" hangingPunct="0">
              <a:spcBef>
                <a:spcPct val="10000"/>
              </a:spcBef>
              <a:spcAft>
                <a:spcPct val="10000"/>
              </a:spcAft>
              <a:buClr>
                <a:srgbClr val="C00000"/>
              </a:buClr>
              <a:buFont typeface="Wingdings" charset="2"/>
              <a:buChar char="n"/>
              <a:defRPr sz="2200" baseline="0">
                <a:solidFill>
                  <a:schemeClr val="tx1"/>
                </a:solidFill>
                <a:latin typeface="+mn-lt"/>
                <a:ea typeface="ＭＳ Ｐゴシック" pitchFamily="-112" charset="-128"/>
                <a:cs typeface="ＭＳ Ｐゴシック" pitchFamily="-112" charset="-128"/>
              </a:defRPr>
            </a:lvl1pPr>
            <a:lvl2pPr marL="685800" indent="-288925" algn="l" rtl="0" eaLnBrk="0" fontAlgn="base" hangingPunct="0">
              <a:spcBef>
                <a:spcPct val="10000"/>
              </a:spcBef>
              <a:spcAft>
                <a:spcPct val="10000"/>
              </a:spcAft>
              <a:buClr>
                <a:srgbClr val="C00000"/>
              </a:buClr>
              <a:buFont typeface="Arial" charset="0"/>
              <a:buChar char="–"/>
              <a:defRPr sz="2000" baseline="0">
                <a:solidFill>
                  <a:schemeClr val="tx1"/>
                </a:solidFill>
                <a:latin typeface="+mn-lt"/>
                <a:ea typeface="ＭＳ Ｐゴシック" pitchFamily="27" charset="-128"/>
              </a:defRPr>
            </a:lvl2pPr>
            <a:lvl3pPr marL="968375" indent="-168275" algn="l" rtl="0" eaLnBrk="0" fontAlgn="base" hangingPunct="0">
              <a:spcBef>
                <a:spcPct val="10000"/>
              </a:spcBef>
              <a:spcAft>
                <a:spcPct val="10000"/>
              </a:spcAft>
              <a:buClr>
                <a:srgbClr val="C00000"/>
              </a:buClr>
              <a:buFont typeface="Times" charset="0"/>
              <a:buChar char="•"/>
              <a:defRPr sz="1800" i="1" baseline="0">
                <a:solidFill>
                  <a:schemeClr val="tx1"/>
                </a:solidFill>
                <a:latin typeface="+mn-lt"/>
                <a:ea typeface="ＭＳ Ｐゴシック" pitchFamily="27" charset="-128"/>
              </a:defRPr>
            </a:lvl3pPr>
            <a:lvl4pPr marL="1363663" indent="-280988" algn="l" rtl="0" eaLnBrk="0" fontAlgn="base" hangingPunct="0">
              <a:spcBef>
                <a:spcPct val="10000"/>
              </a:spcBef>
              <a:spcAft>
                <a:spcPct val="10000"/>
              </a:spcAft>
              <a:buClr>
                <a:srgbClr val="C00000"/>
              </a:buClr>
              <a:buFont typeface="Times" charset="0"/>
              <a:buChar char="–"/>
              <a:defRPr sz="1600" baseline="0">
                <a:solidFill>
                  <a:schemeClr val="tx1"/>
                </a:solidFill>
                <a:latin typeface="+mn-lt"/>
                <a:ea typeface="ＭＳ Ｐゴシック" pitchFamily="27" charset="-128"/>
              </a:defRPr>
            </a:lvl4pPr>
            <a:lvl5pPr marL="1652588" indent="-174625" algn="l" rtl="0" eaLnBrk="0" fontAlgn="base" hangingPunct="0">
              <a:spcBef>
                <a:spcPct val="10000"/>
              </a:spcBef>
              <a:spcAft>
                <a:spcPct val="10000"/>
              </a:spcAft>
              <a:buClr>
                <a:srgbClr val="C00000"/>
              </a:buClr>
              <a:buFont typeface="Times" charset="0"/>
              <a:buChar char="•"/>
              <a:defRPr sz="1400" i="1" baseline="0">
                <a:solidFill>
                  <a:schemeClr val="tx1"/>
                </a:solidFill>
                <a:latin typeface="+mn-lt"/>
                <a:ea typeface="ＭＳ Ｐゴシック" pitchFamily="27" charset="-128"/>
              </a:defRPr>
            </a:lvl5pPr>
            <a:lvl6pPr marL="2109788" indent="-174625" algn="l" rtl="0" eaLnBrk="0" fontAlgn="base" hangingPunct="0">
              <a:spcBef>
                <a:spcPct val="10000"/>
              </a:spcBef>
              <a:spcAft>
                <a:spcPct val="10000"/>
              </a:spcAft>
              <a:buClr>
                <a:srgbClr val="800000"/>
              </a:buClr>
              <a:buFont typeface="Times" pitchFamily="27" charset="0"/>
              <a:buChar char="•"/>
              <a:defRPr i="1">
                <a:solidFill>
                  <a:schemeClr val="tx1"/>
                </a:solidFill>
                <a:latin typeface="+mn-lt"/>
                <a:ea typeface="ＭＳ Ｐゴシック" pitchFamily="27" charset="-128"/>
              </a:defRPr>
            </a:lvl6pPr>
            <a:lvl7pPr marL="2566988" indent="-174625" algn="l" rtl="0" eaLnBrk="0" fontAlgn="base" hangingPunct="0">
              <a:spcBef>
                <a:spcPct val="10000"/>
              </a:spcBef>
              <a:spcAft>
                <a:spcPct val="10000"/>
              </a:spcAft>
              <a:buClr>
                <a:srgbClr val="800000"/>
              </a:buClr>
              <a:buFont typeface="Times" pitchFamily="27" charset="0"/>
              <a:buChar char="•"/>
              <a:defRPr i="1">
                <a:solidFill>
                  <a:schemeClr val="tx1"/>
                </a:solidFill>
                <a:latin typeface="+mn-lt"/>
                <a:ea typeface="ＭＳ Ｐゴシック" pitchFamily="27" charset="-128"/>
              </a:defRPr>
            </a:lvl7pPr>
            <a:lvl8pPr marL="3024188" indent="-174625" algn="l" rtl="0" eaLnBrk="0" fontAlgn="base" hangingPunct="0">
              <a:spcBef>
                <a:spcPct val="10000"/>
              </a:spcBef>
              <a:spcAft>
                <a:spcPct val="10000"/>
              </a:spcAft>
              <a:buClr>
                <a:srgbClr val="800000"/>
              </a:buClr>
              <a:buFont typeface="Times" pitchFamily="27" charset="0"/>
              <a:buChar char="•"/>
              <a:defRPr i="1">
                <a:solidFill>
                  <a:schemeClr val="tx1"/>
                </a:solidFill>
                <a:latin typeface="+mn-lt"/>
                <a:ea typeface="ＭＳ Ｐゴシック" pitchFamily="27" charset="-128"/>
              </a:defRPr>
            </a:lvl8pPr>
            <a:lvl9pPr marL="3481388" indent="-174625" algn="l" rtl="0" eaLnBrk="0" fontAlgn="base" hangingPunct="0">
              <a:spcBef>
                <a:spcPct val="10000"/>
              </a:spcBef>
              <a:spcAft>
                <a:spcPct val="10000"/>
              </a:spcAft>
              <a:buClr>
                <a:srgbClr val="800000"/>
              </a:buClr>
              <a:buFont typeface="Times" pitchFamily="27" charset="0"/>
              <a:buChar char="•"/>
              <a:defRPr i="1">
                <a:solidFill>
                  <a:schemeClr val="tx1"/>
                </a:solidFill>
                <a:latin typeface="+mn-lt"/>
                <a:ea typeface="ＭＳ Ｐゴシック" pitchFamily="27" charset="-128"/>
              </a:defRPr>
            </a:lvl9pPr>
          </a:lstStyle>
          <a:p>
            <a:pPr>
              <a:lnSpc>
                <a:spcPct val="110000"/>
              </a:lnSpc>
            </a:pPr>
            <a:r>
              <a:rPr lang="en-US" altLang="ko-KR" sz="2000" dirty="0">
                <a:ea typeface="굴림" pitchFamily="34" charset="-127"/>
              </a:rPr>
              <a:t>Sub-prompt critical w/  One-group kinetics equations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C157ADAD-6A14-47D4-82FD-B4CF19CD484B}"/>
              </a:ext>
            </a:extLst>
          </p:cNvPr>
          <p:cNvSpPr txBox="1">
            <a:spLocks/>
          </p:cNvSpPr>
          <p:nvPr/>
        </p:nvSpPr>
        <p:spPr bwMode="auto">
          <a:xfrm>
            <a:off x="339725" y="330200"/>
            <a:ext cx="8450263" cy="4062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0" rIns="91440" bIns="45720" numCol="1" anchor="t" anchorCtr="0" compatLnSpc="1">
            <a:prstTxWarp prst="textNoShape">
              <a:avLst/>
            </a:prstTxWarp>
            <a:spAutoFit/>
          </a:bodyPr>
          <a:lstStyle>
            <a:lvl1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 b="1" i="0">
                <a:solidFill>
                  <a:schemeClr val="accent2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+mj-lt"/>
                <a:ea typeface="ＭＳ Ｐゴシック" pitchFamily="-112" charset="-128"/>
                <a:cs typeface="ＭＳ Ｐゴシック" pitchFamily="-112" charset="-128"/>
              </a:defRPr>
            </a:lvl1pPr>
            <a:lvl2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 i="1">
                <a:solidFill>
                  <a:schemeClr val="accent2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rial" pitchFamily="27" charset="0"/>
                <a:ea typeface="ＭＳ Ｐゴシック" pitchFamily="-112" charset="-128"/>
                <a:cs typeface="ＭＳ Ｐゴシック" pitchFamily="-112" charset="-128"/>
              </a:defRPr>
            </a:lvl2pPr>
            <a:lvl3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 i="1">
                <a:solidFill>
                  <a:schemeClr val="accent2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rial" pitchFamily="27" charset="0"/>
                <a:ea typeface="ＭＳ Ｐゴシック" pitchFamily="-112" charset="-128"/>
                <a:cs typeface="ＭＳ Ｐゴシック" pitchFamily="-112" charset="-128"/>
              </a:defRPr>
            </a:lvl3pPr>
            <a:lvl4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 i="1">
                <a:solidFill>
                  <a:schemeClr val="accent2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rial" pitchFamily="27" charset="0"/>
                <a:ea typeface="ＭＳ Ｐゴシック" pitchFamily="-112" charset="-128"/>
                <a:cs typeface="ＭＳ Ｐゴシック" pitchFamily="-112" charset="-128"/>
              </a:defRPr>
            </a:lvl4pPr>
            <a:lvl5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 i="1">
                <a:solidFill>
                  <a:schemeClr val="accent2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rial" pitchFamily="27" charset="0"/>
                <a:ea typeface="ＭＳ Ｐゴシック" pitchFamily="-112" charset="-128"/>
                <a:cs typeface="ＭＳ Ｐゴシック" pitchFamily="-112" charset="-128"/>
              </a:defRPr>
            </a:lvl5pPr>
            <a:lvl6pPr marL="457200"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 i="1">
                <a:solidFill>
                  <a:schemeClr val="accent2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rial" pitchFamily="27" charset="0"/>
              </a:defRPr>
            </a:lvl6pPr>
            <a:lvl7pPr marL="914400"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 i="1">
                <a:solidFill>
                  <a:schemeClr val="accent2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rial" pitchFamily="27" charset="0"/>
              </a:defRPr>
            </a:lvl7pPr>
            <a:lvl8pPr marL="1371600"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 i="1">
                <a:solidFill>
                  <a:schemeClr val="accent2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rial" pitchFamily="27" charset="0"/>
              </a:defRPr>
            </a:lvl8pPr>
            <a:lvl9pPr marL="1828800"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 i="1">
                <a:solidFill>
                  <a:schemeClr val="accent2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rial" pitchFamily="27" charset="0"/>
              </a:defRPr>
            </a:lvl9pPr>
          </a:lstStyle>
          <a:p>
            <a:r>
              <a:rPr lang="en-US" kern="0" dirty="0"/>
              <a:t>Prompt Jump Approximation - 1</a:t>
            </a:r>
          </a:p>
        </p:txBody>
      </p:sp>
      <p:sp>
        <p:nvSpPr>
          <p:cNvPr id="2" name="Arrow: Down 1">
            <a:extLst>
              <a:ext uri="{FF2B5EF4-FFF2-40B4-BE49-F238E27FC236}">
                <a16:creationId xmlns:a16="http://schemas.microsoft.com/office/drawing/2014/main" id="{1F9B0CC3-FD60-4630-BCB8-1B644DAE4412}"/>
              </a:ext>
            </a:extLst>
          </p:cNvPr>
          <p:cNvSpPr/>
          <p:nvPr/>
        </p:nvSpPr>
        <p:spPr bwMode="auto">
          <a:xfrm>
            <a:off x="4136870" y="3168306"/>
            <a:ext cx="427986" cy="460499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27" charset="0"/>
              <a:ea typeface="MS PGothic" pitchFamily="34" charset="-128"/>
              <a:cs typeface="MS PGothic" pitchFamily="34" charset="-128"/>
            </a:endParaRPr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50450D99-F174-4F2B-AC1D-93DD4169B038}"/>
              </a:ext>
            </a:extLst>
          </p:cNvPr>
          <p:cNvSpPr/>
          <p:nvPr/>
        </p:nvSpPr>
        <p:spPr bwMode="auto">
          <a:xfrm>
            <a:off x="4136870" y="4335876"/>
            <a:ext cx="427986" cy="460499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27" charset="0"/>
              <a:ea typeface="MS PGothic" pitchFamily="34" charset="-128"/>
              <a:cs typeface="MS PGothic" pitchFamily="34" charset="-128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82149C8-3D63-467D-B007-2F34110E2927}"/>
              </a:ext>
            </a:extLst>
          </p:cNvPr>
          <p:cNvSpPr txBox="1"/>
          <p:nvPr/>
        </p:nvSpPr>
        <p:spPr>
          <a:xfrm>
            <a:off x="4849091" y="4401401"/>
            <a:ext cx="3649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Method of Singular Perturbations</a:t>
            </a:r>
          </a:p>
        </p:txBody>
      </p:sp>
    </p:spTree>
    <p:extLst>
      <p:ext uri="{BB962C8B-B14F-4D97-AF65-F5344CB8AC3E}">
        <p14:creationId xmlns:p14="http://schemas.microsoft.com/office/powerpoint/2010/main" val="24933403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9F7B6-671D-4B1E-9637-70AE43A509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Derivation of PJA  (Eqn. 8.10)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3E92B5-F715-4A19-8B39-94AF76394FD7}"/>
              </a:ext>
            </a:extLst>
          </p:cNvPr>
          <p:cNvSpPr txBox="1"/>
          <p:nvPr/>
        </p:nvSpPr>
        <p:spPr>
          <a:xfrm>
            <a:off x="339725" y="4797142"/>
            <a:ext cx="2068945" cy="535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Eqn. 8.10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2B407583-A4C2-4234-898B-85B00729B61F}"/>
              </a:ext>
            </a:extLst>
          </p:cNvPr>
          <p:cNvSpPr/>
          <p:nvPr/>
        </p:nvSpPr>
        <p:spPr bwMode="auto">
          <a:xfrm>
            <a:off x="832269" y="5424558"/>
            <a:ext cx="978408" cy="484632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27" charset="0"/>
              <a:ea typeface="MS PGothic" pitchFamily="34" charset="-128"/>
              <a:cs typeface="MS PGothic" pitchFamily="34" charset="-128"/>
            </a:endParaRPr>
          </a:p>
        </p:txBody>
      </p:sp>
      <p:pic>
        <p:nvPicPr>
          <p:cNvPr id="7" name="Picture 6" descr="Text, letter&#10;&#10;Description automatically generated">
            <a:extLst>
              <a:ext uri="{FF2B5EF4-FFF2-40B4-BE49-F238E27FC236}">
                <a16:creationId xmlns:a16="http://schemas.microsoft.com/office/drawing/2014/main" id="{730482BA-BA95-4245-BBE8-864003DBAE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04" t="22353" b="2599"/>
          <a:stretch/>
        </p:blipFill>
        <p:spPr>
          <a:xfrm rot="10800000">
            <a:off x="2355947" y="919878"/>
            <a:ext cx="5436024" cy="5607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8246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9F7B6-671D-4B1E-9637-70AE43A509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Derivation of PJA  (Eqn. 8.10)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52471B-6D39-43AA-B35B-0518248ACD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6703" y="1078346"/>
            <a:ext cx="7413908" cy="47013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6852C4C-C5DB-486C-B6F4-310DA10E6959}"/>
              </a:ext>
            </a:extLst>
          </p:cNvPr>
          <p:cNvSpPr txBox="1"/>
          <p:nvPr/>
        </p:nvSpPr>
        <p:spPr>
          <a:xfrm>
            <a:off x="339725" y="2992582"/>
            <a:ext cx="2357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Singular Perturbation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A9B2F60-3F74-44AC-80D0-CDBA3FB298A0}"/>
              </a:ext>
            </a:extLst>
          </p:cNvPr>
          <p:cNvCxnSpPr/>
          <p:nvPr/>
        </p:nvCxnSpPr>
        <p:spPr bwMode="auto">
          <a:xfrm flipV="1">
            <a:off x="2382982" y="2660073"/>
            <a:ext cx="1117600" cy="33250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8581516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>
            <a:extLst>
              <a:ext uri="{FF2B5EF4-FFF2-40B4-BE49-F238E27FC236}">
                <a16:creationId xmlns:a16="http://schemas.microsoft.com/office/drawing/2014/main" id="{CA4C03B3-223B-4AF9-8C79-3AC123B1AD26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2209800" y="457200"/>
            <a:ext cx="6934200" cy="762000"/>
          </a:xfrm>
        </p:spPr>
        <p:txBody>
          <a:bodyPr/>
          <a:lstStyle/>
          <a:p>
            <a:pPr algn="ctr" eaLnBrk="1" hangingPunct="1"/>
            <a:r>
              <a:rPr lang="en-US" altLang="en-US" sz="2800">
                <a:ea typeface="ＭＳ Ｐゴシック" panose="020B0600070205080204" pitchFamily="34" charset="-128"/>
              </a:rPr>
              <a:t>Nuclear Reactor Transient Analysis:</a:t>
            </a:r>
            <a:br>
              <a:rPr lang="en-US" altLang="en-US" sz="2800">
                <a:ea typeface="ＭＳ Ｐゴシック" panose="020B0600070205080204" pitchFamily="34" charset="-128"/>
              </a:rPr>
            </a:br>
            <a:r>
              <a:rPr lang="en-US" altLang="en-US" sz="2800">
                <a:ea typeface="ＭＳ Ｐゴシック" panose="020B0600070205080204" pitchFamily="34" charset="-128"/>
              </a:rPr>
              <a:t>  PWR Main Steam Line Break</a:t>
            </a:r>
          </a:p>
        </p:txBody>
      </p:sp>
      <p:graphicFrame>
        <p:nvGraphicFramePr>
          <p:cNvPr id="31747" name="Object 3">
            <a:extLst>
              <a:ext uri="{FF2B5EF4-FFF2-40B4-BE49-F238E27FC236}">
                <a16:creationId xmlns:a16="http://schemas.microsoft.com/office/drawing/2014/main" id="{3998B6FF-96A2-4A86-B328-FB014215FB6D}"/>
              </a:ext>
            </a:extLst>
          </p:cNvPr>
          <p:cNvGraphicFramePr>
            <a:graphicFrameLocks noGrp="1" noChangeAspect="1"/>
          </p:cNvGraphicFramePr>
          <p:nvPr>
            <p:ph idx="4294967295"/>
          </p:nvPr>
        </p:nvGraphicFramePr>
        <p:xfrm>
          <a:off x="3536950" y="2133600"/>
          <a:ext cx="5607050" cy="434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0" name="Bitmap Image" r:id="rId4" imgW="7314286" imgH="5210902" progId="Paint.Picture">
                  <p:embed/>
                </p:oleObj>
              </mc:Choice>
              <mc:Fallback>
                <p:oleObj name="Bitmap Image" r:id="rId4" imgW="7314286" imgH="5210902" progId="Paint.Picture">
                  <p:embed/>
                  <p:pic>
                    <p:nvPicPr>
                      <p:cNvPr id="31747" name="Object 3">
                        <a:extLst>
                          <a:ext uri="{FF2B5EF4-FFF2-40B4-BE49-F238E27FC236}">
                            <a16:creationId xmlns:a16="http://schemas.microsoft.com/office/drawing/2014/main" id="{3998B6FF-96A2-4A86-B328-FB014215FB6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36950" y="2133600"/>
                        <a:ext cx="5607050" cy="434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748" name="Rectangle 4">
            <a:extLst>
              <a:ext uri="{FF2B5EF4-FFF2-40B4-BE49-F238E27FC236}">
                <a16:creationId xmlns:a16="http://schemas.microsoft.com/office/drawing/2014/main" id="{770E958E-3C1E-429A-A4E7-4558B70EEC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" y="2514600"/>
            <a:ext cx="220980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2400">
                <a:latin typeface="Tahoma" panose="020B0604030504040204" pitchFamily="34" charset="0"/>
              </a:rPr>
              <a:t>PWR Plant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2400">
                <a:latin typeface="Tahoma" panose="020B0604030504040204" pitchFamily="34" charset="0"/>
              </a:rPr>
              <a:t> Schematic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>
            <a:extLst>
              <a:ext uri="{FF2B5EF4-FFF2-40B4-BE49-F238E27FC236}">
                <a16:creationId xmlns:a16="http://schemas.microsoft.com/office/drawing/2014/main" id="{AA010688-A114-4CDE-95C6-8423F86D6055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066800" y="304800"/>
            <a:ext cx="8077200" cy="838200"/>
          </a:xfrm>
        </p:spPr>
        <p:txBody>
          <a:bodyPr/>
          <a:lstStyle/>
          <a:p>
            <a:pPr algn="ctr" eaLnBrk="1" hangingPunct="1"/>
            <a:r>
              <a:rPr lang="en-US" altLang="en-US" sz="2800">
                <a:ea typeface="ＭＳ Ｐゴシック" panose="020B0600070205080204" pitchFamily="34" charset="-128"/>
              </a:rPr>
              <a:t>Main Steam Line Break Transient:</a:t>
            </a:r>
            <a:br>
              <a:rPr lang="en-US" altLang="en-US" sz="2800">
                <a:ea typeface="ＭＳ Ｐゴシック" panose="020B0600070205080204" pitchFamily="34" charset="-128"/>
              </a:rPr>
            </a:br>
            <a:r>
              <a:rPr lang="en-US" altLang="en-US" sz="2800">
                <a:ea typeface="ＭＳ Ｐゴシック" panose="020B0600070205080204" pitchFamily="34" charset="-128"/>
              </a:rPr>
              <a:t>Core Coolant Temperature</a:t>
            </a:r>
          </a:p>
        </p:txBody>
      </p:sp>
      <p:graphicFrame>
        <p:nvGraphicFramePr>
          <p:cNvPr id="32771" name="Object 3">
            <a:extLst>
              <a:ext uri="{FF2B5EF4-FFF2-40B4-BE49-F238E27FC236}">
                <a16:creationId xmlns:a16="http://schemas.microsoft.com/office/drawing/2014/main" id="{1EF8B14B-5678-4C32-841D-93D2F2C8ABF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676400" y="1524000"/>
          <a:ext cx="5410200" cy="281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8" name="Worksheet" r:id="rId4" imgW="3229356" imgH="2381504" progId="Excel.Sheet.8">
                  <p:embed/>
                </p:oleObj>
              </mc:Choice>
              <mc:Fallback>
                <p:oleObj name="Worksheet" r:id="rId4" imgW="3229356" imgH="2381504" progId="Excel.Sheet.8">
                  <p:embed/>
                  <p:pic>
                    <p:nvPicPr>
                      <p:cNvPr id="32771" name="Object 3">
                        <a:extLst>
                          <a:ext uri="{FF2B5EF4-FFF2-40B4-BE49-F238E27FC236}">
                            <a16:creationId xmlns:a16="http://schemas.microsoft.com/office/drawing/2014/main" id="{1EF8B14B-5678-4C32-841D-93D2F2C8ABF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6400" y="1524000"/>
                        <a:ext cx="5410200" cy="2819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0008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rgbClr val="00008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2772" name="Group 9">
            <a:extLst>
              <a:ext uri="{FF2B5EF4-FFF2-40B4-BE49-F238E27FC236}">
                <a16:creationId xmlns:a16="http://schemas.microsoft.com/office/drawing/2014/main" id="{2F36AED6-9006-4885-9B4A-C1F8CFA208C3}"/>
              </a:ext>
            </a:extLst>
          </p:cNvPr>
          <p:cNvGrpSpPr>
            <a:grpSpLocks/>
          </p:cNvGrpSpPr>
          <p:nvPr/>
        </p:nvGrpSpPr>
        <p:grpSpPr bwMode="auto">
          <a:xfrm>
            <a:off x="2057400" y="4267200"/>
            <a:ext cx="5029200" cy="2438400"/>
            <a:chOff x="1296" y="2688"/>
            <a:chExt cx="3168" cy="1536"/>
          </a:xfrm>
        </p:grpSpPr>
        <p:graphicFrame>
          <p:nvGraphicFramePr>
            <p:cNvPr id="32773" name="Object 4">
              <a:extLst>
                <a:ext uri="{FF2B5EF4-FFF2-40B4-BE49-F238E27FC236}">
                  <a16:creationId xmlns:a16="http://schemas.microsoft.com/office/drawing/2014/main" id="{2BAB6EDC-7E5D-4C8D-BDCE-21407643C86F}"/>
                </a:ext>
              </a:extLst>
            </p:cNvPr>
            <p:cNvGraphicFramePr>
              <a:graphicFrameLocks/>
            </p:cNvGraphicFramePr>
            <p:nvPr/>
          </p:nvGraphicFramePr>
          <p:xfrm>
            <a:off x="1296" y="2688"/>
            <a:ext cx="3168" cy="15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59" name="Worksheet" r:id="rId6" imgW="9839706" imgH="7353808" progId="Excel.Sheet.8">
                    <p:embed/>
                  </p:oleObj>
                </mc:Choice>
                <mc:Fallback>
                  <p:oleObj name="Worksheet" r:id="rId6" imgW="9839706" imgH="7353808" progId="Excel.Sheet.8">
                    <p:embed/>
                    <p:pic>
                      <p:nvPicPr>
                        <p:cNvPr id="32773" name="Object 4">
                          <a:extLst>
                            <a:ext uri="{FF2B5EF4-FFF2-40B4-BE49-F238E27FC236}">
                              <a16:creationId xmlns:a16="http://schemas.microsoft.com/office/drawing/2014/main" id="{2BAB6EDC-7E5D-4C8D-BDCE-21407643C86F}"/>
                            </a:ext>
                          </a:extLst>
                        </p:cNvPr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96" y="2688"/>
                          <a:ext cx="3168" cy="15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19050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96968" name="Text Box 8">
              <a:extLst>
                <a:ext uri="{FF2B5EF4-FFF2-40B4-BE49-F238E27FC236}">
                  <a16:creationId xmlns:a16="http://schemas.microsoft.com/office/drawing/2014/main" id="{A8BC8604-A6FA-4E3B-8199-D38EBDA5C61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12" y="2784"/>
              <a:ext cx="624" cy="192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eaLnBrk="0" hangingPunct="0">
                <a:lnSpc>
                  <a:spcPct val="100000"/>
                </a:lnSpc>
                <a:spcBef>
                  <a:spcPct val="20000"/>
                </a:spcBef>
                <a:defRPr/>
              </a:pPr>
              <a:r>
                <a:rPr lang="en-US" sz="1400">
                  <a:solidFill>
                    <a:srgbClr val="FFFFCC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ahoma" pitchFamily="34" charset="0"/>
                  <a:ea typeface="+mn-ea"/>
                </a:rPr>
                <a:t>Density</a:t>
              </a:r>
              <a:endParaRPr lang="en-US" sz="3000" b="0">
                <a:latin typeface="Tahoma" pitchFamily="34" charset="0"/>
                <a:ea typeface="+mn-ea"/>
              </a:endParaRPr>
            </a:p>
          </p:txBody>
        </p:sp>
        <p:sp>
          <p:nvSpPr>
            <p:cNvPr id="296966" name="Text Box 6">
              <a:extLst>
                <a:ext uri="{FF2B5EF4-FFF2-40B4-BE49-F238E27FC236}">
                  <a16:creationId xmlns:a16="http://schemas.microsoft.com/office/drawing/2014/main" id="{2F140B39-2014-46DD-AEDC-03DFFD3F417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32" y="3024"/>
              <a:ext cx="624" cy="192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eaLnBrk="0" hangingPunct="0">
                <a:lnSpc>
                  <a:spcPct val="100000"/>
                </a:lnSpc>
                <a:spcBef>
                  <a:spcPct val="20000"/>
                </a:spcBef>
                <a:defRPr/>
              </a:pPr>
              <a:r>
                <a:rPr lang="en-US" sz="1400">
                  <a:solidFill>
                    <a:srgbClr val="FFFFCC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ahoma" pitchFamily="34" charset="0"/>
                  <a:ea typeface="+mn-ea"/>
                </a:rPr>
                <a:t>Doppler</a:t>
              </a:r>
              <a:endParaRPr lang="en-US" sz="3000" b="0">
                <a:latin typeface="Tahoma" pitchFamily="34" charset="0"/>
                <a:ea typeface="+mn-ea"/>
              </a:endParaRPr>
            </a:p>
          </p:txBody>
        </p:sp>
        <p:sp>
          <p:nvSpPr>
            <p:cNvPr id="296965" name="Text Box 5">
              <a:extLst>
                <a:ext uri="{FF2B5EF4-FFF2-40B4-BE49-F238E27FC236}">
                  <a16:creationId xmlns:a16="http://schemas.microsoft.com/office/drawing/2014/main" id="{1260C4AB-6AB0-48FA-8B98-35EEF942FF8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44" y="3312"/>
              <a:ext cx="416" cy="192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eaLnBrk="0" hangingPunct="0">
                <a:lnSpc>
                  <a:spcPct val="100000"/>
                </a:lnSpc>
                <a:spcBef>
                  <a:spcPct val="20000"/>
                </a:spcBef>
                <a:defRPr/>
              </a:pPr>
              <a:r>
                <a:rPr lang="en-US" sz="1400">
                  <a:solidFill>
                    <a:srgbClr val="FFFFCC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ahoma" pitchFamily="34" charset="0"/>
                  <a:ea typeface="+mn-ea"/>
                </a:rPr>
                <a:t>Total</a:t>
              </a:r>
              <a:endParaRPr lang="en-US" sz="3000" b="0">
                <a:latin typeface="Tahoma" pitchFamily="34" charset="0"/>
                <a:ea typeface="+mn-ea"/>
              </a:endParaRPr>
            </a:p>
          </p:txBody>
        </p:sp>
        <p:sp>
          <p:nvSpPr>
            <p:cNvPr id="296967" name="Text Box 7">
              <a:extLst>
                <a:ext uri="{FF2B5EF4-FFF2-40B4-BE49-F238E27FC236}">
                  <a16:creationId xmlns:a16="http://schemas.microsoft.com/office/drawing/2014/main" id="{0CF6B175-341A-48D4-8742-6BC5A97D0AA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68" y="3600"/>
              <a:ext cx="912" cy="192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eaLnBrk="0" hangingPunct="0">
                <a:lnSpc>
                  <a:spcPct val="100000"/>
                </a:lnSpc>
                <a:spcBef>
                  <a:spcPct val="20000"/>
                </a:spcBef>
                <a:defRPr/>
              </a:pPr>
              <a:r>
                <a:rPr lang="en-US" sz="1400">
                  <a:solidFill>
                    <a:srgbClr val="FFFFCC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ahoma" pitchFamily="34" charset="0"/>
                  <a:ea typeface="+mn-ea"/>
                </a:rPr>
                <a:t>Control Rod</a:t>
              </a:r>
              <a:endParaRPr lang="en-US" sz="3000" b="0">
                <a:latin typeface="Tahoma" pitchFamily="34" charset="0"/>
                <a:ea typeface="+mn-ea"/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">
      <a:dk1>
        <a:srgbClr val="131313"/>
      </a:dk1>
      <a:lt1>
        <a:srgbClr val="FFFFFF"/>
      </a:lt1>
      <a:dk2>
        <a:srgbClr val="0071BC"/>
      </a:dk2>
      <a:lt2>
        <a:srgbClr val="808080"/>
      </a:lt2>
      <a:accent1>
        <a:srgbClr val="00A650"/>
      </a:accent1>
      <a:accent2>
        <a:srgbClr val="B02A30"/>
      </a:accent2>
      <a:accent3>
        <a:srgbClr val="FFFFFF"/>
      </a:accent3>
      <a:accent4>
        <a:srgbClr val="0E0E0E"/>
      </a:accent4>
      <a:accent5>
        <a:srgbClr val="AAD0B3"/>
      </a:accent5>
      <a:accent6>
        <a:srgbClr val="9F252A"/>
      </a:accent6>
      <a:hlink>
        <a:srgbClr val="00ADEF"/>
      </a:hlink>
      <a:folHlink>
        <a:srgbClr val="693163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27" charset="0"/>
            <a:ea typeface="MS PGothic" pitchFamily="34" charset="-128"/>
            <a:cs typeface="MS PGothic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27" charset="0"/>
            <a:ea typeface="MS PGothic" pitchFamily="34" charset="-128"/>
            <a:cs typeface="MS PGothic" pitchFamily="34" charset="-128"/>
          </a:defRPr>
        </a:defPPr>
      </a:lstStyle>
    </a:lnDef>
  </a:objectDefaults>
  <a:extraClrSchemeLst>
    <a:extraClrScheme>
      <a:clrScheme name="Default Design 1">
        <a:dk1>
          <a:srgbClr val="131313"/>
        </a:dk1>
        <a:lt1>
          <a:srgbClr val="FFFFFF"/>
        </a:lt1>
        <a:dk2>
          <a:srgbClr val="0071BC"/>
        </a:dk2>
        <a:lt2>
          <a:srgbClr val="808080"/>
        </a:lt2>
        <a:accent1>
          <a:srgbClr val="00A650"/>
        </a:accent1>
        <a:accent2>
          <a:srgbClr val="FFC20E"/>
        </a:accent2>
        <a:accent3>
          <a:srgbClr val="FFFFFF"/>
        </a:accent3>
        <a:accent4>
          <a:srgbClr val="0E0E0E"/>
        </a:accent4>
        <a:accent5>
          <a:srgbClr val="AAD0B3"/>
        </a:accent5>
        <a:accent6>
          <a:srgbClr val="E7B00C"/>
        </a:accent6>
        <a:hlink>
          <a:srgbClr val="00ADEF"/>
        </a:hlink>
        <a:folHlink>
          <a:srgbClr val="693163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1358</TotalTime>
  <Words>440</Words>
  <Application>Microsoft Office PowerPoint</Application>
  <PresentationFormat>On-screen Show (4:3)</PresentationFormat>
  <Paragraphs>122</Paragraphs>
  <Slides>27</Slides>
  <Notes>9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4</vt:i4>
      </vt:variant>
      <vt:variant>
        <vt:lpstr>Slide Titles</vt:lpstr>
      </vt:variant>
      <vt:variant>
        <vt:i4>27</vt:i4>
      </vt:variant>
    </vt:vector>
  </HeadingPairs>
  <TitlesOfParts>
    <vt:vector size="41" baseType="lpstr">
      <vt:lpstr>Arial</vt:lpstr>
      <vt:lpstr>Calibri</vt:lpstr>
      <vt:lpstr>Calibri body</vt:lpstr>
      <vt:lpstr>Cambria Math</vt:lpstr>
      <vt:lpstr>Corbel</vt:lpstr>
      <vt:lpstr>Tahoma</vt:lpstr>
      <vt:lpstr>Times</vt:lpstr>
      <vt:lpstr>Times New Roman</vt:lpstr>
      <vt:lpstr>Wingdings</vt:lpstr>
      <vt:lpstr>Default Design</vt:lpstr>
      <vt:lpstr>Bitmap Image</vt:lpstr>
      <vt:lpstr>Worksheet</vt:lpstr>
      <vt:lpstr>Equation</vt:lpstr>
      <vt:lpstr>Equation.DSMT4</vt:lpstr>
      <vt:lpstr>NERS 551  Nuclear Reactor Dynamics Winter, 2022  Lecture 8: Chapter 8  February , 2022  Prof. T. Downar   </vt:lpstr>
      <vt:lpstr>“Takeaways” from Lecture 8</vt:lpstr>
      <vt:lpstr>Review Response to Subprompt Critical Reactivity</vt:lpstr>
      <vt:lpstr>Ch 8  Approximate Point Kinetics</vt:lpstr>
      <vt:lpstr>Sub-prompt critical w/  One-group kinetics equations</vt:lpstr>
      <vt:lpstr>Derivation of PJA  (Eqn. 8.10)</vt:lpstr>
      <vt:lpstr>Derivation of PJA  (Eqn. 8.10)</vt:lpstr>
      <vt:lpstr>Nuclear Reactor Transient Analysis:   PWR Main Steam Line Break</vt:lpstr>
      <vt:lpstr>Main Steam Line Break Transient: Core Coolant Temperature</vt:lpstr>
      <vt:lpstr>Main Steam Line Break Analysis:  Core Average Power</vt:lpstr>
      <vt:lpstr>     MSLB:   Core 3D Neutronics Model</vt:lpstr>
      <vt:lpstr>Three-Dimensional Analysis  Main Steam Line Break</vt:lpstr>
      <vt:lpstr>MSLB Transient Analysis</vt:lpstr>
      <vt:lpstr>Analysis:    Subcritical Source Multiplication</vt:lpstr>
      <vt:lpstr>Coupled Neutronics and Thermal-Hydraulics Codes for Reactor Safety Analysis </vt:lpstr>
      <vt:lpstr>PJA Analytic Solution - 1</vt:lpstr>
      <vt:lpstr>PJA Analytic Solution - 2</vt:lpstr>
      <vt:lpstr>PJA Analytic Solution - 3</vt:lpstr>
      <vt:lpstr>PJA Analytic Solution - 4</vt:lpstr>
      <vt:lpstr>PJA Analytic Solution - 5</vt:lpstr>
      <vt:lpstr>PJA Analytic Solution - 6</vt:lpstr>
      <vt:lpstr>PJA Analytic Solution - 7</vt:lpstr>
      <vt:lpstr>PJA Analytic Solution - 8</vt:lpstr>
      <vt:lpstr>PJA Analytic Solution –  Generalized Asymmetric Ramp</vt:lpstr>
      <vt:lpstr>PJA Analytic Solution - Generalized</vt:lpstr>
      <vt:lpstr>PJA Analytic Solution - Generalized</vt:lpstr>
      <vt:lpstr>Sec 8.2     PJA for Superprompt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NERS 441 Nuclear Reactor Theory I Fall, 2020  Lecture 11:  Transient Analysis    Prof. T. Downar   Prof. W. S. Yang </dc:title>
  <dc:creator>Downar, Thomas</dc:creator>
  <cp:lastModifiedBy>Downar, Thomas</cp:lastModifiedBy>
  <cp:revision>66</cp:revision>
  <dcterms:created xsi:type="dcterms:W3CDTF">2020-11-10T09:14:48Z</dcterms:created>
  <dcterms:modified xsi:type="dcterms:W3CDTF">2022-02-03T13:29:38Z</dcterms:modified>
</cp:coreProperties>
</file>